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9144000"/>
  <p:notesSz cx="6858000" cy="9144000"/>
  <p:embeddedFontLst>
    <p:embeddedFont>
      <p:font typeface="Century Gothic"/>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1" roundtripDataSignature="AMtx7mhc7+ksqLThvJsWtXwZ+WOWWw6ss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CenturyGothic-bold.fntdata"/><Relationship Id="rId27" Type="http://schemas.openxmlformats.org/officeDocument/2006/relationships/font" Target="fonts/CenturyGothic-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italic.fntdata"/><Relationship Id="rId7" Type="http://schemas.openxmlformats.org/officeDocument/2006/relationships/slide" Target="slides/slide2.xml"/><Relationship Id="rId8" Type="http://schemas.openxmlformats.org/officeDocument/2006/relationships/slide" Target="slides/slide3.xml"/><Relationship Id="rId31" Type="http://customschemas.google.com/relationships/presentationmetadata" Target="metadata"/><Relationship Id="rId30" Type="http://schemas.openxmlformats.org/officeDocument/2006/relationships/font" Target="fonts/CenturyGothic-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50" name="Shape 50"/>
        <p:cNvGrpSpPr/>
        <p:nvPr/>
      </p:nvGrpSpPr>
      <p:grpSpPr>
        <a:xfrm>
          <a:off x="0" y="0"/>
          <a:ext cx="0" cy="0"/>
          <a:chOff x="0" y="0"/>
          <a:chExt cx="0" cy="0"/>
        </a:xfrm>
      </p:grpSpPr>
      <p:grpSp>
        <p:nvGrpSpPr>
          <p:cNvPr id="51" name="Google Shape;51;p23"/>
          <p:cNvGrpSpPr/>
          <p:nvPr/>
        </p:nvGrpSpPr>
        <p:grpSpPr>
          <a:xfrm>
            <a:off x="-644959" y="0"/>
            <a:ext cx="10458653" cy="7117071"/>
            <a:chOff x="-644959" y="0"/>
            <a:chExt cx="10458653" cy="7117071"/>
          </a:xfrm>
        </p:grpSpPr>
        <p:grpSp>
          <p:nvGrpSpPr>
            <p:cNvPr id="52" name="Google Shape;52;p23"/>
            <p:cNvGrpSpPr/>
            <p:nvPr/>
          </p:nvGrpSpPr>
          <p:grpSpPr>
            <a:xfrm>
              <a:off x="0" y="0"/>
              <a:ext cx="9144000" cy="6858000"/>
              <a:chOff x="0" y="0"/>
              <a:chExt cx="9144000" cy="6858000"/>
            </a:xfrm>
          </p:grpSpPr>
          <p:grpSp>
            <p:nvGrpSpPr>
              <p:cNvPr id="53" name="Google Shape;53;p23"/>
              <p:cNvGrpSpPr/>
              <p:nvPr/>
            </p:nvGrpSpPr>
            <p:grpSpPr>
              <a:xfrm>
                <a:off x="0" y="0"/>
                <a:ext cx="2514600" cy="6858000"/>
                <a:chOff x="0" y="0"/>
                <a:chExt cx="2514600" cy="6858000"/>
              </a:xfrm>
            </p:grpSpPr>
            <p:sp>
              <p:nvSpPr>
                <p:cNvPr id="54" name="Google Shape;54;p23"/>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55" name="Google Shape;55;p23"/>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56" name="Google Shape;56;p23"/>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grpSp>
            <p:nvGrpSpPr>
              <p:cNvPr id="57" name="Google Shape;57;p23"/>
              <p:cNvGrpSpPr/>
              <p:nvPr/>
            </p:nvGrpSpPr>
            <p:grpSpPr>
              <a:xfrm>
                <a:off x="422910" y="0"/>
                <a:ext cx="2514600" cy="6858000"/>
                <a:chOff x="0" y="0"/>
                <a:chExt cx="2514600" cy="6858000"/>
              </a:xfrm>
            </p:grpSpPr>
            <p:sp>
              <p:nvSpPr>
                <p:cNvPr id="58" name="Google Shape;58;p23"/>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59" name="Google Shape;59;p23"/>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60" name="Google Shape;60;p23"/>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grpSp>
            <p:nvGrpSpPr>
              <p:cNvPr id="61" name="Google Shape;61;p23"/>
              <p:cNvGrpSpPr/>
              <p:nvPr/>
            </p:nvGrpSpPr>
            <p:grpSpPr>
              <a:xfrm rot="10800000">
                <a:off x="6629400" y="0"/>
                <a:ext cx="2514600" cy="6858000"/>
                <a:chOff x="0" y="0"/>
                <a:chExt cx="2514600" cy="6858000"/>
              </a:xfrm>
            </p:grpSpPr>
            <p:sp>
              <p:nvSpPr>
                <p:cNvPr id="62" name="Google Shape;62;p23"/>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63" name="Google Shape;63;p23"/>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64" name="Google Shape;64;p23"/>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sp>
            <p:nvSpPr>
              <p:cNvPr id="65" name="Google Shape;65;p23"/>
              <p:cNvSpPr/>
              <p:nvPr/>
            </p:nvSpPr>
            <p:spPr>
              <a:xfrm>
                <a:off x="3810000" y="0"/>
                <a:ext cx="28194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66" name="Google Shape;66;p23"/>
              <p:cNvSpPr/>
              <p:nvPr/>
            </p:nvSpPr>
            <p:spPr>
              <a:xfrm>
                <a:off x="289560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67" name="Google Shape;67;p23"/>
              <p:cNvSpPr/>
              <p:nvPr/>
            </p:nvSpPr>
            <p:spPr>
              <a:xfrm>
                <a:off x="31242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sp>
          <p:nvSpPr>
            <p:cNvPr id="68" name="Google Shape;68;p23"/>
            <p:cNvSpPr/>
            <p:nvPr/>
          </p:nvSpPr>
          <p:spPr>
            <a:xfrm>
              <a:off x="-11875" y="5035138"/>
              <a:ext cx="9144000" cy="1175655"/>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69" name="Google Shape;69;p23"/>
            <p:cNvSpPr/>
            <p:nvPr/>
          </p:nvSpPr>
          <p:spPr>
            <a:xfrm>
              <a:off x="-11875" y="3467595"/>
              <a:ext cx="9144000" cy="890650"/>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70" name="Google Shape;70;p23"/>
            <p:cNvSpPr/>
            <p:nvPr/>
          </p:nvSpPr>
          <p:spPr>
            <a:xfrm>
              <a:off x="-23751" y="5640779"/>
              <a:ext cx="3004457" cy="1211283"/>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71" name="Google Shape;71;p23"/>
            <p:cNvSpPr/>
            <p:nvPr/>
          </p:nvSpPr>
          <p:spPr>
            <a:xfrm>
              <a:off x="-11875" y="5284519"/>
              <a:ext cx="9144000" cy="1478478"/>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72" name="Google Shape;72;p23"/>
            <p:cNvSpPr/>
            <p:nvPr/>
          </p:nvSpPr>
          <p:spPr>
            <a:xfrm>
              <a:off x="2137558" y="5132120"/>
              <a:ext cx="6982691" cy="171994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73" name="Google Shape;73;p23"/>
            <p:cNvSpPr/>
            <p:nvPr/>
          </p:nvSpPr>
          <p:spPr>
            <a:xfrm rot="1800000">
              <a:off x="2996165" y="2859252"/>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74" name="Google Shape;74;p23"/>
            <p:cNvSpPr/>
            <p:nvPr/>
          </p:nvSpPr>
          <p:spPr>
            <a:xfrm rot="1800000">
              <a:off x="3720065" y="4126078"/>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75" name="Google Shape;75;p23"/>
            <p:cNvSpPr/>
            <p:nvPr/>
          </p:nvSpPr>
          <p:spPr>
            <a:xfrm rot="1800000">
              <a:off x="3729591" y="1592427"/>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76" name="Google Shape;76;p23"/>
            <p:cNvSpPr/>
            <p:nvPr/>
          </p:nvSpPr>
          <p:spPr>
            <a:xfrm rot="1800000">
              <a:off x="2977115" y="325603"/>
              <a:ext cx="1601400" cy="1388236"/>
            </a:xfrm>
            <a:prstGeom prst="hexagon">
              <a:avLst>
                <a:gd fmla="val 28544" name="adj"/>
                <a:gd fmla="val 115470" name="vf"/>
              </a:avLst>
            </a:prstGeom>
            <a:solidFill>
              <a:schemeClr val="lt1">
                <a:alpha val="3921"/>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77" name="Google Shape;77;p23"/>
            <p:cNvSpPr/>
            <p:nvPr/>
          </p:nvSpPr>
          <p:spPr>
            <a:xfrm rot="1800000">
              <a:off x="4463014" y="5383378"/>
              <a:ext cx="1601400" cy="1388236"/>
            </a:xfrm>
            <a:prstGeom prst="hexagon">
              <a:avLst>
                <a:gd fmla="val 28544" name="adj"/>
                <a:gd fmla="val 115470" name="vf"/>
              </a:avLst>
            </a:prstGeom>
            <a:solidFill>
              <a:schemeClr val="lt1">
                <a:alpha val="5882"/>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78" name="Google Shape;78;p23"/>
            <p:cNvSpPr/>
            <p:nvPr/>
          </p:nvSpPr>
          <p:spPr>
            <a:xfrm rot="1800000">
              <a:off x="-382404" y="4201528"/>
              <a:ext cx="1261499" cy="1388236"/>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79" name="Google Shape;79;p23"/>
            <p:cNvSpPr/>
            <p:nvPr/>
          </p:nvSpPr>
          <p:spPr>
            <a:xfrm rot="1800000">
              <a:off x="24365" y="540242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0" name="Google Shape;80;p23"/>
            <p:cNvSpPr/>
            <p:nvPr/>
          </p:nvSpPr>
          <p:spPr>
            <a:xfrm rot="1800000">
              <a:off x="52941" y="284972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1" name="Google Shape;81;p23"/>
            <p:cNvSpPr/>
            <p:nvPr/>
          </p:nvSpPr>
          <p:spPr>
            <a:xfrm rot="1800000">
              <a:off x="776840" y="4126077"/>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2" name="Google Shape;82;p23"/>
            <p:cNvSpPr/>
            <p:nvPr/>
          </p:nvSpPr>
          <p:spPr>
            <a:xfrm rot="1800000">
              <a:off x="1510265" y="54119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3" name="Google Shape;83;p23"/>
            <p:cNvSpPr/>
            <p:nvPr/>
          </p:nvSpPr>
          <p:spPr>
            <a:xfrm rot="1800000">
              <a:off x="1529316" y="2859252"/>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4" name="Google Shape;84;p23"/>
            <p:cNvSpPr/>
            <p:nvPr/>
          </p:nvSpPr>
          <p:spPr>
            <a:xfrm rot="1800000">
              <a:off x="795890" y="15638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5" name="Google Shape;85;p23"/>
            <p:cNvSpPr/>
            <p:nvPr/>
          </p:nvSpPr>
          <p:spPr>
            <a:xfrm rot="1800000">
              <a:off x="6806166" y="4145128"/>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6" name="Google Shape;86;p23"/>
            <p:cNvSpPr/>
            <p:nvPr/>
          </p:nvSpPr>
          <p:spPr>
            <a:xfrm rot="1800000">
              <a:off x="7549116" y="542147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7" name="Google Shape;87;p23"/>
            <p:cNvSpPr/>
            <p:nvPr/>
          </p:nvSpPr>
          <p:spPr>
            <a:xfrm rot="1800000">
              <a:off x="7549117" y="286877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8" name="Google Shape;88;p23"/>
            <p:cNvSpPr/>
            <p:nvPr/>
          </p:nvSpPr>
          <p:spPr>
            <a:xfrm rot="1800000">
              <a:off x="8306521" y="4055629"/>
              <a:ext cx="1243407" cy="1388236"/>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89" name="Google Shape;89;p23"/>
            <p:cNvSpPr/>
            <p:nvPr/>
          </p:nvSpPr>
          <p:spPr>
            <a:xfrm rot="1800000">
              <a:off x="8306771" y="1511524"/>
              <a:ext cx="1241871" cy="1388822"/>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sp>
        <p:nvSpPr>
          <p:cNvPr id="90" name="Google Shape;90;p23"/>
          <p:cNvSpPr/>
          <p:nvPr/>
        </p:nvSpPr>
        <p:spPr>
          <a:xfrm>
            <a:off x="4561242" y="-21511"/>
            <a:ext cx="3679116" cy="6271840"/>
          </a:xfrm>
          <a:prstGeom prst="rect">
            <a:avLst/>
          </a:prstGeom>
          <a:solidFill>
            <a:srgbClr val="F5F5F5"/>
          </a:solidFill>
          <a:ln cap="flat" cmpd="sng" w="15875">
            <a:solidFill>
              <a:srgbClr val="0E57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91" name="Google Shape;91;p23"/>
          <p:cNvSpPr txBox="1"/>
          <p:nvPr>
            <p:ph type="ctrTitle"/>
          </p:nvPr>
        </p:nvSpPr>
        <p:spPr>
          <a:xfrm>
            <a:off x="4733365" y="2708476"/>
            <a:ext cx="3313355" cy="17021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3"/>
          <p:cNvSpPr txBox="1"/>
          <p:nvPr>
            <p:ph idx="1" type="subTitle"/>
          </p:nvPr>
        </p:nvSpPr>
        <p:spPr>
          <a:xfrm>
            <a:off x="4733365" y="4421080"/>
            <a:ext cx="3309803" cy="1260629"/>
          </a:xfrm>
          <a:prstGeom prst="rect">
            <a:avLst/>
          </a:prstGeom>
          <a:noFill/>
          <a:ln>
            <a:noFill/>
          </a:ln>
        </p:spPr>
        <p:txBody>
          <a:bodyPr anchorCtr="0" anchor="t" bIns="45700" lIns="91425" spcFirstLastPara="1" rIns="91425" wrap="square" tIns="45700">
            <a:normAutofit/>
          </a:bodyPr>
          <a:lstStyle>
            <a:lvl1pPr lvl="0" algn="l">
              <a:spcBef>
                <a:spcPts val="360"/>
              </a:spcBef>
              <a:spcAft>
                <a:spcPts val="0"/>
              </a:spcAft>
              <a:buSzPts val="1368"/>
              <a:buNone/>
              <a:defRPr sz="1800">
                <a:solidFill>
                  <a:srgbClr val="424242"/>
                </a:solidFill>
              </a:defRPr>
            </a:lvl1pPr>
            <a:lvl2pPr lvl="1" algn="ctr">
              <a:spcBef>
                <a:spcPts val="440"/>
              </a:spcBef>
              <a:spcAft>
                <a:spcPts val="0"/>
              </a:spcAft>
              <a:buSzPts val="1672"/>
              <a:buNone/>
              <a:defRPr>
                <a:solidFill>
                  <a:srgbClr val="888888"/>
                </a:solidFill>
              </a:defRPr>
            </a:lvl2pPr>
            <a:lvl3pPr lvl="2" algn="ctr">
              <a:spcBef>
                <a:spcPts val="400"/>
              </a:spcBef>
              <a:spcAft>
                <a:spcPts val="0"/>
              </a:spcAft>
              <a:buSzPts val="1520"/>
              <a:buNone/>
              <a:defRPr>
                <a:solidFill>
                  <a:srgbClr val="888888"/>
                </a:solidFill>
              </a:defRPr>
            </a:lvl3pPr>
            <a:lvl4pPr lvl="3" algn="ctr">
              <a:spcBef>
                <a:spcPts val="360"/>
              </a:spcBef>
              <a:spcAft>
                <a:spcPts val="0"/>
              </a:spcAft>
              <a:buSzPts val="1368"/>
              <a:buNone/>
              <a:defRPr>
                <a:solidFill>
                  <a:srgbClr val="888888"/>
                </a:solidFill>
              </a:defRPr>
            </a:lvl4pPr>
            <a:lvl5pPr lvl="4" algn="ctr">
              <a:spcBef>
                <a:spcPts val="320"/>
              </a:spcBef>
              <a:spcAft>
                <a:spcPts val="0"/>
              </a:spcAft>
              <a:buSzPts val="1216"/>
              <a:buNone/>
              <a:defRPr>
                <a:solidFill>
                  <a:srgbClr val="888888"/>
                </a:solidFill>
              </a:defRPr>
            </a:lvl5pPr>
            <a:lvl6pPr lvl="5" algn="ctr">
              <a:spcBef>
                <a:spcPts val="280"/>
              </a:spcBef>
              <a:spcAft>
                <a:spcPts val="0"/>
              </a:spcAft>
              <a:buSzPts val="1064"/>
              <a:buNone/>
              <a:defRPr>
                <a:solidFill>
                  <a:srgbClr val="888888"/>
                </a:solidFill>
              </a:defRPr>
            </a:lvl6pPr>
            <a:lvl7pPr lvl="6" algn="ctr">
              <a:spcBef>
                <a:spcPts val="280"/>
              </a:spcBef>
              <a:spcAft>
                <a:spcPts val="0"/>
              </a:spcAft>
              <a:buSzPts val="1064"/>
              <a:buNone/>
              <a:defRPr>
                <a:solidFill>
                  <a:srgbClr val="888888"/>
                </a:solidFill>
              </a:defRPr>
            </a:lvl7pPr>
            <a:lvl8pPr lvl="7" algn="ctr">
              <a:spcBef>
                <a:spcPts val="280"/>
              </a:spcBef>
              <a:spcAft>
                <a:spcPts val="0"/>
              </a:spcAft>
              <a:buSzPts val="1064"/>
              <a:buNone/>
              <a:defRPr>
                <a:solidFill>
                  <a:srgbClr val="888888"/>
                </a:solidFill>
              </a:defRPr>
            </a:lvl8pPr>
            <a:lvl9pPr lvl="8" algn="ctr">
              <a:spcBef>
                <a:spcPts val="280"/>
              </a:spcBef>
              <a:spcAft>
                <a:spcPts val="0"/>
              </a:spcAft>
              <a:buSzPts val="1064"/>
              <a:buNone/>
              <a:defRPr>
                <a:solidFill>
                  <a:srgbClr val="888888"/>
                </a:solidFill>
              </a:defRPr>
            </a:lvl9pPr>
          </a:lstStyle>
          <a:p/>
        </p:txBody>
      </p:sp>
      <p:sp>
        <p:nvSpPr>
          <p:cNvPr id="93" name="Google Shape;93;p23"/>
          <p:cNvSpPr/>
          <p:nvPr/>
        </p:nvSpPr>
        <p:spPr>
          <a:xfrm>
            <a:off x="4650889" y="6088284"/>
            <a:ext cx="3505200" cy="817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94" name="Google Shape;94;p23"/>
          <p:cNvSpPr txBox="1"/>
          <p:nvPr>
            <p:ph idx="11" type="ftr"/>
          </p:nvPr>
        </p:nvSpPr>
        <p:spPr>
          <a:xfrm>
            <a:off x="5303520" y="5719966"/>
            <a:ext cx="2831592" cy="365125"/>
          </a:xfrm>
          <a:prstGeom prst="rect">
            <a:avLst/>
          </a:prstGeom>
          <a:noFill/>
          <a:ln>
            <a:noFill/>
          </a:ln>
        </p:spPr>
        <p:txBody>
          <a:bodyPr anchorCtr="0" anchor="ctr" bIns="45700" lIns="91425" spcFirstLastPara="1" rIns="91425" wrap="square" tIns="45700">
            <a:normAutofit/>
          </a:bodyPr>
          <a:lstStyle>
            <a:lvl1pPr lvl="0" algn="r">
              <a:spcBef>
                <a:spcPts val="0"/>
              </a:spcBef>
              <a:spcAft>
                <a:spcPts val="0"/>
              </a:spcAft>
              <a:buSzPts val="1400"/>
              <a:buNone/>
              <a:defRPr>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3"/>
          <p:cNvSpPr txBox="1"/>
          <p:nvPr>
            <p:ph idx="12" type="sldNum"/>
          </p:nvPr>
        </p:nvSpPr>
        <p:spPr>
          <a:xfrm>
            <a:off x="4649096" y="5719966"/>
            <a:ext cx="64366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accent1"/>
                </a:solidFill>
                <a:latin typeface="Century Gothic"/>
                <a:ea typeface="Century Gothic"/>
                <a:cs typeface="Century Gothic"/>
                <a:sym typeface="Century Gothic"/>
              </a:defRPr>
            </a:lvl1pPr>
            <a:lvl2pPr indent="0" lvl="1" marL="0" marR="0" rtl="0" algn="l">
              <a:spcBef>
                <a:spcPts val="0"/>
              </a:spcBef>
              <a:buNone/>
              <a:defRPr b="0" i="0" sz="1800" u="none" cap="none" strike="noStrike">
                <a:solidFill>
                  <a:schemeClr val="accent1"/>
                </a:solidFill>
                <a:latin typeface="Century Gothic"/>
                <a:ea typeface="Century Gothic"/>
                <a:cs typeface="Century Gothic"/>
                <a:sym typeface="Century Gothic"/>
              </a:defRPr>
            </a:lvl2pPr>
            <a:lvl3pPr indent="0" lvl="2" marL="0" marR="0" rtl="0" algn="l">
              <a:spcBef>
                <a:spcPts val="0"/>
              </a:spcBef>
              <a:buNone/>
              <a:defRPr b="0" i="0" sz="1800" u="none" cap="none" strike="noStrike">
                <a:solidFill>
                  <a:schemeClr val="accent1"/>
                </a:solidFill>
                <a:latin typeface="Century Gothic"/>
                <a:ea typeface="Century Gothic"/>
                <a:cs typeface="Century Gothic"/>
                <a:sym typeface="Century Gothic"/>
              </a:defRPr>
            </a:lvl3pPr>
            <a:lvl4pPr indent="0" lvl="3" marL="0" marR="0" rtl="0" algn="l">
              <a:spcBef>
                <a:spcPts val="0"/>
              </a:spcBef>
              <a:buNone/>
              <a:defRPr b="0" i="0" sz="1800" u="none" cap="none" strike="noStrike">
                <a:solidFill>
                  <a:schemeClr val="accent1"/>
                </a:solidFill>
                <a:latin typeface="Century Gothic"/>
                <a:ea typeface="Century Gothic"/>
                <a:cs typeface="Century Gothic"/>
                <a:sym typeface="Century Gothic"/>
              </a:defRPr>
            </a:lvl4pPr>
            <a:lvl5pPr indent="0" lvl="4" marL="0" marR="0" rtl="0" algn="l">
              <a:spcBef>
                <a:spcPts val="0"/>
              </a:spcBef>
              <a:buNone/>
              <a:defRPr b="0" i="0" sz="1800" u="none" cap="none" strike="noStrike">
                <a:solidFill>
                  <a:schemeClr val="accent1"/>
                </a:solidFill>
                <a:latin typeface="Century Gothic"/>
                <a:ea typeface="Century Gothic"/>
                <a:cs typeface="Century Gothic"/>
                <a:sym typeface="Century Gothic"/>
              </a:defRPr>
            </a:lvl5pPr>
            <a:lvl6pPr indent="0" lvl="5" marL="0" marR="0" rtl="0" algn="l">
              <a:spcBef>
                <a:spcPts val="0"/>
              </a:spcBef>
              <a:buNone/>
              <a:defRPr b="0" i="0" sz="1800" u="none" cap="none" strike="noStrike">
                <a:solidFill>
                  <a:schemeClr val="accent1"/>
                </a:solidFill>
                <a:latin typeface="Century Gothic"/>
                <a:ea typeface="Century Gothic"/>
                <a:cs typeface="Century Gothic"/>
                <a:sym typeface="Century Gothic"/>
              </a:defRPr>
            </a:lvl6pPr>
            <a:lvl7pPr indent="0" lvl="6" marL="0" marR="0" rtl="0" algn="l">
              <a:spcBef>
                <a:spcPts val="0"/>
              </a:spcBef>
              <a:buNone/>
              <a:defRPr b="0" i="0" sz="1800" u="none" cap="none" strike="noStrike">
                <a:solidFill>
                  <a:schemeClr val="accent1"/>
                </a:solidFill>
                <a:latin typeface="Century Gothic"/>
                <a:ea typeface="Century Gothic"/>
                <a:cs typeface="Century Gothic"/>
                <a:sym typeface="Century Gothic"/>
              </a:defRPr>
            </a:lvl7pPr>
            <a:lvl8pPr indent="0" lvl="7" marL="0" marR="0" rtl="0" algn="l">
              <a:spcBef>
                <a:spcPts val="0"/>
              </a:spcBef>
              <a:buNone/>
              <a:defRPr b="0" i="0" sz="1800" u="none" cap="none" strike="noStrike">
                <a:solidFill>
                  <a:schemeClr val="accent1"/>
                </a:solidFill>
                <a:latin typeface="Century Gothic"/>
                <a:ea typeface="Century Gothic"/>
                <a:cs typeface="Century Gothic"/>
                <a:sym typeface="Century Gothic"/>
              </a:defRPr>
            </a:lvl8pPr>
            <a:lvl9pPr indent="0" lvl="8" marL="0" marR="0" rtl="0" algn="l">
              <a:spcBef>
                <a:spcPts val="0"/>
              </a:spcBef>
              <a:buNone/>
              <a:defRPr b="0" i="0" sz="1800" u="none" cap="none" strike="noStrike">
                <a:solidFill>
                  <a:schemeClr val="accent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96" name="Google Shape;96;p23"/>
          <p:cNvSpPr/>
          <p:nvPr/>
        </p:nvSpPr>
        <p:spPr>
          <a:xfrm>
            <a:off x="4650889" y="6088284"/>
            <a:ext cx="3505200" cy="817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7" name="Shape 97"/>
        <p:cNvGrpSpPr/>
        <p:nvPr/>
      </p:nvGrpSpPr>
      <p:grpSpPr>
        <a:xfrm>
          <a:off x="0" y="0"/>
          <a:ext cx="0" cy="0"/>
          <a:chOff x="0" y="0"/>
          <a:chExt cx="0" cy="0"/>
        </a:xfrm>
      </p:grpSpPr>
      <p:sp>
        <p:nvSpPr>
          <p:cNvPr id="98" name="Google Shape;98;p24"/>
          <p:cNvSpPr txBox="1"/>
          <p:nvPr>
            <p:ph type="title"/>
          </p:nvPr>
        </p:nvSpPr>
        <p:spPr>
          <a:xfrm>
            <a:off x="1043490" y="1027664"/>
            <a:ext cx="7024744" cy="57253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24"/>
          <p:cNvSpPr txBox="1"/>
          <p:nvPr>
            <p:ph idx="1" type="body"/>
          </p:nvPr>
        </p:nvSpPr>
        <p:spPr>
          <a:xfrm>
            <a:off x="1043492" y="1828800"/>
            <a:ext cx="6777317" cy="4003829"/>
          </a:xfrm>
          <a:prstGeom prst="rect">
            <a:avLst/>
          </a:prstGeom>
          <a:noFill/>
          <a:ln>
            <a:noFill/>
          </a:ln>
        </p:spPr>
        <p:txBody>
          <a:bodyPr anchorCtr="0" anchor="t" bIns="45700" lIns="91425" spcFirstLastPara="1" rIns="91425" wrap="square" tIns="45700">
            <a:norm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00" name="Google Shape;100;p24"/>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1" name="Shape 101"/>
        <p:cNvGrpSpPr/>
        <p:nvPr/>
      </p:nvGrpSpPr>
      <p:grpSpPr>
        <a:xfrm>
          <a:off x="0" y="0"/>
          <a:ext cx="0" cy="0"/>
          <a:chOff x="0" y="0"/>
          <a:chExt cx="0" cy="0"/>
        </a:xfrm>
      </p:grpSpPr>
      <p:sp>
        <p:nvSpPr>
          <p:cNvPr id="102" name="Google Shape;102;p25"/>
          <p:cNvSpPr txBox="1"/>
          <p:nvPr>
            <p:ph type="title"/>
          </p:nvPr>
        </p:nvSpPr>
        <p:spPr>
          <a:xfrm>
            <a:off x="1258645" y="2900829"/>
            <a:ext cx="6637468" cy="136207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25"/>
          <p:cNvSpPr txBox="1"/>
          <p:nvPr>
            <p:ph idx="1" type="body"/>
          </p:nvPr>
        </p:nvSpPr>
        <p:spPr>
          <a:xfrm>
            <a:off x="1258645" y="4267200"/>
            <a:ext cx="6637467" cy="1520413"/>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520"/>
              <a:buNone/>
              <a:defRPr sz="2000">
                <a:solidFill>
                  <a:srgbClr val="888888"/>
                </a:solidFill>
              </a:defRPr>
            </a:lvl1pPr>
            <a:lvl2pPr indent="-228600" lvl="1" marL="914400" algn="l">
              <a:spcBef>
                <a:spcPts val="360"/>
              </a:spcBef>
              <a:spcAft>
                <a:spcPts val="0"/>
              </a:spcAft>
              <a:buSzPts val="1368"/>
              <a:buNone/>
              <a:defRPr sz="1800">
                <a:solidFill>
                  <a:srgbClr val="888888"/>
                </a:solidFill>
              </a:defRPr>
            </a:lvl2pPr>
            <a:lvl3pPr indent="-228600" lvl="2" marL="1371600" algn="l">
              <a:spcBef>
                <a:spcPts val="320"/>
              </a:spcBef>
              <a:spcAft>
                <a:spcPts val="0"/>
              </a:spcAft>
              <a:buSzPts val="1216"/>
              <a:buNone/>
              <a:defRPr sz="1600">
                <a:solidFill>
                  <a:srgbClr val="888888"/>
                </a:solidFill>
              </a:defRPr>
            </a:lvl3pPr>
            <a:lvl4pPr indent="-228600" lvl="3" marL="1828800" algn="l">
              <a:spcBef>
                <a:spcPts val="280"/>
              </a:spcBef>
              <a:spcAft>
                <a:spcPts val="0"/>
              </a:spcAft>
              <a:buSzPts val="1064"/>
              <a:buNone/>
              <a:defRPr sz="1400">
                <a:solidFill>
                  <a:srgbClr val="888888"/>
                </a:solidFill>
              </a:defRPr>
            </a:lvl4pPr>
            <a:lvl5pPr indent="-228600" lvl="4" marL="2286000" algn="l">
              <a:spcBef>
                <a:spcPts val="280"/>
              </a:spcBef>
              <a:spcAft>
                <a:spcPts val="0"/>
              </a:spcAft>
              <a:buSzPts val="1064"/>
              <a:buNone/>
              <a:defRPr sz="1400">
                <a:solidFill>
                  <a:srgbClr val="888888"/>
                </a:solidFill>
              </a:defRPr>
            </a:lvl5pPr>
            <a:lvl6pPr indent="-228600" lvl="5" marL="2743200" algn="l">
              <a:spcBef>
                <a:spcPts val="280"/>
              </a:spcBef>
              <a:spcAft>
                <a:spcPts val="0"/>
              </a:spcAft>
              <a:buSzPts val="1064"/>
              <a:buNone/>
              <a:defRPr sz="1400">
                <a:solidFill>
                  <a:srgbClr val="888888"/>
                </a:solidFill>
              </a:defRPr>
            </a:lvl6pPr>
            <a:lvl7pPr indent="-228600" lvl="6" marL="3200400" algn="l">
              <a:spcBef>
                <a:spcPts val="280"/>
              </a:spcBef>
              <a:spcAft>
                <a:spcPts val="0"/>
              </a:spcAft>
              <a:buSzPts val="1064"/>
              <a:buNone/>
              <a:defRPr sz="1400">
                <a:solidFill>
                  <a:srgbClr val="888888"/>
                </a:solidFill>
              </a:defRPr>
            </a:lvl7pPr>
            <a:lvl8pPr indent="-228600" lvl="7" marL="3657600" algn="l">
              <a:spcBef>
                <a:spcPts val="280"/>
              </a:spcBef>
              <a:spcAft>
                <a:spcPts val="0"/>
              </a:spcAft>
              <a:buSzPts val="1064"/>
              <a:buNone/>
              <a:defRPr sz="1400">
                <a:solidFill>
                  <a:srgbClr val="888888"/>
                </a:solidFill>
              </a:defRPr>
            </a:lvl8pPr>
            <a:lvl9pPr indent="-228600" lvl="8" marL="4114800" algn="l">
              <a:spcBef>
                <a:spcPts val="280"/>
              </a:spcBef>
              <a:spcAft>
                <a:spcPts val="0"/>
              </a:spcAft>
              <a:buSzPts val="1064"/>
              <a:buNone/>
              <a:defRPr sz="1400">
                <a:solidFill>
                  <a:srgbClr val="888888"/>
                </a:solidFill>
              </a:defRPr>
            </a:lvl9pPr>
          </a:lstStyle>
          <a:p/>
        </p:txBody>
      </p:sp>
      <p:sp>
        <p:nvSpPr>
          <p:cNvPr id="104" name="Google Shape;104;p25"/>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05" name="Google Shape;105;p25"/>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25"/>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entury Gothic"/>
                <a:ea typeface="Century Gothic"/>
                <a:cs typeface="Century Gothic"/>
                <a:sym typeface="Century Gothic"/>
              </a:defRPr>
            </a:lvl1pPr>
            <a:lvl2pPr indent="0" lvl="1" marL="0" marR="0" rtl="0" algn="l">
              <a:spcBef>
                <a:spcPts val="0"/>
              </a:spcBef>
              <a:buNone/>
              <a:defRPr b="0" i="0" sz="1800" u="none" cap="none" strike="noStrike">
                <a:solidFill>
                  <a:schemeClr val="dk1"/>
                </a:solidFill>
                <a:latin typeface="Century Gothic"/>
                <a:ea typeface="Century Gothic"/>
                <a:cs typeface="Century Gothic"/>
                <a:sym typeface="Century Gothic"/>
              </a:defRPr>
            </a:lvl2pPr>
            <a:lvl3pPr indent="0" lvl="2" marL="0" marR="0" rtl="0" algn="l">
              <a:spcBef>
                <a:spcPts val="0"/>
              </a:spcBef>
              <a:buNone/>
              <a:defRPr b="0" i="0" sz="1800" u="none" cap="none" strike="noStrike">
                <a:solidFill>
                  <a:schemeClr val="dk1"/>
                </a:solidFill>
                <a:latin typeface="Century Gothic"/>
                <a:ea typeface="Century Gothic"/>
                <a:cs typeface="Century Gothic"/>
                <a:sym typeface="Century Gothic"/>
              </a:defRPr>
            </a:lvl3pPr>
            <a:lvl4pPr indent="0" lvl="3" marL="0" marR="0" rtl="0" algn="l">
              <a:spcBef>
                <a:spcPts val="0"/>
              </a:spcBef>
              <a:buNone/>
              <a:defRPr b="0" i="0" sz="1800" u="none" cap="none" strike="noStrike">
                <a:solidFill>
                  <a:schemeClr val="dk1"/>
                </a:solidFill>
                <a:latin typeface="Century Gothic"/>
                <a:ea typeface="Century Gothic"/>
                <a:cs typeface="Century Gothic"/>
                <a:sym typeface="Century Gothic"/>
              </a:defRPr>
            </a:lvl4pPr>
            <a:lvl5pPr indent="0" lvl="4" marL="0" marR="0" rtl="0" algn="l">
              <a:spcBef>
                <a:spcPts val="0"/>
              </a:spcBef>
              <a:buNone/>
              <a:defRPr b="0" i="0" sz="1800" u="none" cap="none" strike="noStrike">
                <a:solidFill>
                  <a:schemeClr val="dk1"/>
                </a:solidFill>
                <a:latin typeface="Century Gothic"/>
                <a:ea typeface="Century Gothic"/>
                <a:cs typeface="Century Gothic"/>
                <a:sym typeface="Century Gothic"/>
              </a:defRPr>
            </a:lvl5pPr>
            <a:lvl6pPr indent="0" lvl="5" marL="0" marR="0" rtl="0" algn="l">
              <a:spcBef>
                <a:spcPts val="0"/>
              </a:spcBef>
              <a:buNone/>
              <a:defRPr b="0" i="0" sz="1800" u="none" cap="none" strike="noStrike">
                <a:solidFill>
                  <a:schemeClr val="dk1"/>
                </a:solidFill>
                <a:latin typeface="Century Gothic"/>
                <a:ea typeface="Century Gothic"/>
                <a:cs typeface="Century Gothic"/>
                <a:sym typeface="Century Gothic"/>
              </a:defRPr>
            </a:lvl6pPr>
            <a:lvl7pPr indent="0" lvl="6" marL="0" marR="0" rtl="0" algn="l">
              <a:spcBef>
                <a:spcPts val="0"/>
              </a:spcBef>
              <a:buNone/>
              <a:defRPr b="0" i="0" sz="1800" u="none" cap="none" strike="noStrike">
                <a:solidFill>
                  <a:schemeClr val="dk1"/>
                </a:solidFill>
                <a:latin typeface="Century Gothic"/>
                <a:ea typeface="Century Gothic"/>
                <a:cs typeface="Century Gothic"/>
                <a:sym typeface="Century Gothic"/>
              </a:defRPr>
            </a:lvl7pPr>
            <a:lvl8pPr indent="0" lvl="7" marL="0" marR="0" rtl="0" algn="l">
              <a:spcBef>
                <a:spcPts val="0"/>
              </a:spcBef>
              <a:buNone/>
              <a:defRPr b="0" i="0" sz="1800" u="none" cap="none" strike="noStrike">
                <a:solidFill>
                  <a:schemeClr val="dk1"/>
                </a:solidFill>
                <a:latin typeface="Century Gothic"/>
                <a:ea typeface="Century Gothic"/>
                <a:cs typeface="Century Gothic"/>
                <a:sym typeface="Century Gothic"/>
              </a:defRPr>
            </a:lvl8pPr>
            <a:lvl9pPr indent="0" lvl="8" marL="0" marR="0" rtl="0" algn="l">
              <a:spcBef>
                <a:spcPts val="0"/>
              </a:spcBef>
              <a:buNone/>
              <a:defRPr b="0" i="0" sz="1800" u="none" cap="none" strike="noStrike">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7" name="Shape 107"/>
        <p:cNvGrpSpPr/>
        <p:nvPr/>
      </p:nvGrpSpPr>
      <p:grpSpPr>
        <a:xfrm>
          <a:off x="0" y="0"/>
          <a:ext cx="0" cy="0"/>
          <a:chOff x="0" y="0"/>
          <a:chExt cx="0" cy="0"/>
        </a:xfrm>
      </p:grpSpPr>
      <p:sp>
        <p:nvSpPr>
          <p:cNvPr id="108" name="Google Shape;108;p26"/>
          <p:cNvSpPr txBox="1"/>
          <p:nvPr>
            <p:ph type="title"/>
          </p:nvPr>
        </p:nvSpPr>
        <p:spPr>
          <a:xfrm>
            <a:off x="1043490" y="1027664"/>
            <a:ext cx="7024744"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6"/>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10" name="Google Shape;110;p26"/>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26"/>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12" name="Google Shape;112;p26"/>
          <p:cNvSpPr txBox="1"/>
          <p:nvPr>
            <p:ph idx="1" type="body"/>
          </p:nvPr>
        </p:nvSpPr>
        <p:spPr>
          <a:xfrm>
            <a:off x="1042416" y="2313432"/>
            <a:ext cx="3419856" cy="3493008"/>
          </a:xfrm>
          <a:prstGeom prst="rect">
            <a:avLst/>
          </a:prstGeom>
          <a:noFill/>
          <a:ln>
            <a:noFill/>
          </a:ln>
        </p:spPr>
        <p:txBody>
          <a:bodyPr anchorCtr="0" anchor="t" bIns="45700" lIns="91425" spcFirstLastPara="1" rIns="91425" wrap="square" tIns="45700">
            <a:norm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13" name="Google Shape;113;p26"/>
          <p:cNvSpPr txBox="1"/>
          <p:nvPr>
            <p:ph idx="2" type="body"/>
          </p:nvPr>
        </p:nvSpPr>
        <p:spPr>
          <a:xfrm>
            <a:off x="4645152" y="2313431"/>
            <a:ext cx="3419856" cy="3493008"/>
          </a:xfrm>
          <a:prstGeom prst="rect">
            <a:avLst/>
          </a:prstGeom>
          <a:noFill/>
          <a:ln>
            <a:noFill/>
          </a:ln>
        </p:spPr>
        <p:txBody>
          <a:bodyPr anchorCtr="0" anchor="t" bIns="45700" lIns="91425" spcFirstLastPara="1" rIns="91425" wrap="square" tIns="45700">
            <a:norm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4" name="Shape 114"/>
        <p:cNvGrpSpPr/>
        <p:nvPr/>
      </p:nvGrpSpPr>
      <p:grpSpPr>
        <a:xfrm>
          <a:off x="0" y="0"/>
          <a:ext cx="0" cy="0"/>
          <a:chOff x="0" y="0"/>
          <a:chExt cx="0" cy="0"/>
        </a:xfrm>
      </p:grpSpPr>
      <p:sp>
        <p:nvSpPr>
          <p:cNvPr id="115" name="Google Shape;115;p27"/>
          <p:cNvSpPr txBox="1"/>
          <p:nvPr>
            <p:ph type="title"/>
          </p:nvPr>
        </p:nvSpPr>
        <p:spPr>
          <a:xfrm>
            <a:off x="1043490" y="1027664"/>
            <a:ext cx="7024744"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7"/>
          <p:cNvSpPr txBox="1"/>
          <p:nvPr>
            <p:ph idx="1" type="body"/>
          </p:nvPr>
        </p:nvSpPr>
        <p:spPr>
          <a:xfrm>
            <a:off x="1412111" y="2316009"/>
            <a:ext cx="305714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824"/>
              <a:buNone/>
              <a:defRPr b="1" sz="2400">
                <a:solidFill>
                  <a:schemeClr val="accent1"/>
                </a:solidFill>
              </a:defRPr>
            </a:lvl1pPr>
            <a:lvl2pPr indent="-228600" lvl="1" marL="914400" algn="l">
              <a:spcBef>
                <a:spcPts val="400"/>
              </a:spcBef>
              <a:spcAft>
                <a:spcPts val="0"/>
              </a:spcAft>
              <a:buSzPts val="1520"/>
              <a:buNone/>
              <a:defRPr b="1" sz="2000"/>
            </a:lvl2pPr>
            <a:lvl3pPr indent="-228600" lvl="2" marL="1371600" algn="l">
              <a:spcBef>
                <a:spcPts val="360"/>
              </a:spcBef>
              <a:spcAft>
                <a:spcPts val="0"/>
              </a:spcAft>
              <a:buSzPts val="1368"/>
              <a:buNone/>
              <a:defRPr b="1" sz="1800"/>
            </a:lvl3pPr>
            <a:lvl4pPr indent="-228600" lvl="3" marL="1828800" algn="l">
              <a:spcBef>
                <a:spcPts val="320"/>
              </a:spcBef>
              <a:spcAft>
                <a:spcPts val="0"/>
              </a:spcAft>
              <a:buSzPts val="1216"/>
              <a:buNone/>
              <a:defRPr b="1" sz="1600"/>
            </a:lvl4pPr>
            <a:lvl5pPr indent="-228600" lvl="4" marL="2286000" algn="l">
              <a:spcBef>
                <a:spcPts val="320"/>
              </a:spcBef>
              <a:spcAft>
                <a:spcPts val="0"/>
              </a:spcAft>
              <a:buSzPts val="1216"/>
              <a:buNone/>
              <a:defRPr b="1" sz="1600"/>
            </a:lvl5pPr>
            <a:lvl6pPr indent="-228600" lvl="5" marL="2743200" algn="l">
              <a:spcBef>
                <a:spcPts val="320"/>
              </a:spcBef>
              <a:spcAft>
                <a:spcPts val="0"/>
              </a:spcAft>
              <a:buSzPts val="1216"/>
              <a:buNone/>
              <a:defRPr b="1" sz="1600"/>
            </a:lvl6pPr>
            <a:lvl7pPr indent="-228600" lvl="6" marL="3200400" algn="l">
              <a:spcBef>
                <a:spcPts val="320"/>
              </a:spcBef>
              <a:spcAft>
                <a:spcPts val="0"/>
              </a:spcAft>
              <a:buSzPts val="1216"/>
              <a:buNone/>
              <a:defRPr b="1" sz="1600"/>
            </a:lvl7pPr>
            <a:lvl8pPr indent="-228600" lvl="7" marL="3657600" algn="l">
              <a:spcBef>
                <a:spcPts val="320"/>
              </a:spcBef>
              <a:spcAft>
                <a:spcPts val="0"/>
              </a:spcAft>
              <a:buSzPts val="1216"/>
              <a:buNone/>
              <a:defRPr b="1" sz="1600"/>
            </a:lvl8pPr>
            <a:lvl9pPr indent="-228600" lvl="8" marL="4114800" algn="l">
              <a:spcBef>
                <a:spcPts val="320"/>
              </a:spcBef>
              <a:spcAft>
                <a:spcPts val="0"/>
              </a:spcAft>
              <a:buSzPts val="1216"/>
              <a:buNone/>
              <a:defRPr b="1" sz="1600"/>
            </a:lvl9pPr>
          </a:lstStyle>
          <a:p/>
        </p:txBody>
      </p:sp>
      <p:sp>
        <p:nvSpPr>
          <p:cNvPr id="117" name="Google Shape;117;p27"/>
          <p:cNvSpPr txBox="1"/>
          <p:nvPr>
            <p:ph idx="2" type="body"/>
          </p:nvPr>
        </p:nvSpPr>
        <p:spPr>
          <a:xfrm>
            <a:off x="1041721" y="2974694"/>
            <a:ext cx="3419856" cy="2835797"/>
          </a:xfrm>
          <a:prstGeom prst="rect">
            <a:avLst/>
          </a:prstGeom>
          <a:noFill/>
          <a:ln>
            <a:noFill/>
          </a:ln>
        </p:spPr>
        <p:txBody>
          <a:bodyPr anchorCtr="0" anchor="t" bIns="45700" lIns="91425" spcFirstLastPara="1" rIns="91425" wrap="square" tIns="45700">
            <a:normAutofit/>
          </a:bodyPr>
          <a:lstStyle>
            <a:lvl1pPr indent="-344424" lvl="0" marL="457200" algn="l">
              <a:spcBef>
                <a:spcPts val="480"/>
              </a:spcBef>
              <a:spcAft>
                <a:spcPts val="0"/>
              </a:spcAft>
              <a:buSzPts val="1824"/>
              <a:buChar char="🞇"/>
              <a:defRPr sz="2400"/>
            </a:lvl1pPr>
            <a:lvl2pPr indent="-325119" lvl="1" marL="914400" algn="l">
              <a:spcBef>
                <a:spcPts val="400"/>
              </a:spcBef>
              <a:spcAft>
                <a:spcPts val="0"/>
              </a:spcAft>
              <a:buSzPts val="1520"/>
              <a:buChar char="🞇"/>
              <a:defRPr sz="2000"/>
            </a:lvl2pPr>
            <a:lvl3pPr indent="-315467" lvl="2" marL="1371600" algn="l">
              <a:spcBef>
                <a:spcPts val="360"/>
              </a:spcBef>
              <a:spcAft>
                <a:spcPts val="0"/>
              </a:spcAft>
              <a:buSzPts val="1368"/>
              <a:buChar char="🞇"/>
              <a:defRPr sz="1800"/>
            </a:lvl3pPr>
            <a:lvl4pPr indent="-305816" lvl="3" marL="1828800" algn="l">
              <a:spcBef>
                <a:spcPts val="320"/>
              </a:spcBef>
              <a:spcAft>
                <a:spcPts val="0"/>
              </a:spcAft>
              <a:buSzPts val="1216"/>
              <a:buChar char="🞇"/>
              <a:defRPr sz="1600"/>
            </a:lvl4pPr>
            <a:lvl5pPr indent="-305816" lvl="4" marL="2286000" algn="l">
              <a:spcBef>
                <a:spcPts val="320"/>
              </a:spcBef>
              <a:spcAft>
                <a:spcPts val="0"/>
              </a:spcAft>
              <a:buSzPts val="1216"/>
              <a:buChar char="🞇"/>
              <a:defRPr sz="1600"/>
            </a:lvl5pPr>
            <a:lvl6pPr indent="-305816" lvl="5" marL="2743200" algn="l">
              <a:spcBef>
                <a:spcPts val="320"/>
              </a:spcBef>
              <a:spcAft>
                <a:spcPts val="0"/>
              </a:spcAft>
              <a:buSzPts val="1216"/>
              <a:buChar char="🞇"/>
              <a:defRPr sz="1600"/>
            </a:lvl6pPr>
            <a:lvl7pPr indent="-305816" lvl="6" marL="3200400" algn="l">
              <a:spcBef>
                <a:spcPts val="320"/>
              </a:spcBef>
              <a:spcAft>
                <a:spcPts val="0"/>
              </a:spcAft>
              <a:buSzPts val="1216"/>
              <a:buChar char="🞇"/>
              <a:defRPr sz="1600"/>
            </a:lvl7pPr>
            <a:lvl8pPr indent="-305815" lvl="7" marL="3657600" algn="l">
              <a:spcBef>
                <a:spcPts val="320"/>
              </a:spcBef>
              <a:spcAft>
                <a:spcPts val="0"/>
              </a:spcAft>
              <a:buSzPts val="1216"/>
              <a:buChar char="🞇"/>
              <a:defRPr sz="1600"/>
            </a:lvl8pPr>
            <a:lvl9pPr indent="-305815" lvl="8" marL="4114800" algn="l">
              <a:spcBef>
                <a:spcPts val="320"/>
              </a:spcBef>
              <a:spcAft>
                <a:spcPts val="0"/>
              </a:spcAft>
              <a:buSzPts val="1216"/>
              <a:buChar char="🞇"/>
              <a:defRPr sz="1600"/>
            </a:lvl9pPr>
          </a:lstStyle>
          <a:p/>
        </p:txBody>
      </p:sp>
      <p:sp>
        <p:nvSpPr>
          <p:cNvPr id="118" name="Google Shape;118;p27"/>
          <p:cNvSpPr txBox="1"/>
          <p:nvPr>
            <p:ph idx="3" type="body"/>
          </p:nvPr>
        </p:nvSpPr>
        <p:spPr>
          <a:xfrm>
            <a:off x="5011837" y="2316010"/>
            <a:ext cx="3055717"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824"/>
              <a:buNone/>
              <a:defRPr b="1" sz="2400">
                <a:solidFill>
                  <a:schemeClr val="accent1"/>
                </a:solidFill>
              </a:defRPr>
            </a:lvl1pPr>
            <a:lvl2pPr indent="-228600" lvl="1" marL="914400" algn="l">
              <a:spcBef>
                <a:spcPts val="400"/>
              </a:spcBef>
              <a:spcAft>
                <a:spcPts val="0"/>
              </a:spcAft>
              <a:buSzPts val="1520"/>
              <a:buNone/>
              <a:defRPr b="1" sz="2000"/>
            </a:lvl2pPr>
            <a:lvl3pPr indent="-228600" lvl="2" marL="1371600" algn="l">
              <a:spcBef>
                <a:spcPts val="360"/>
              </a:spcBef>
              <a:spcAft>
                <a:spcPts val="0"/>
              </a:spcAft>
              <a:buSzPts val="1368"/>
              <a:buNone/>
              <a:defRPr b="1" sz="1800"/>
            </a:lvl3pPr>
            <a:lvl4pPr indent="-228600" lvl="3" marL="1828800" algn="l">
              <a:spcBef>
                <a:spcPts val="320"/>
              </a:spcBef>
              <a:spcAft>
                <a:spcPts val="0"/>
              </a:spcAft>
              <a:buSzPts val="1216"/>
              <a:buNone/>
              <a:defRPr b="1" sz="1600"/>
            </a:lvl4pPr>
            <a:lvl5pPr indent="-228600" lvl="4" marL="2286000" algn="l">
              <a:spcBef>
                <a:spcPts val="320"/>
              </a:spcBef>
              <a:spcAft>
                <a:spcPts val="0"/>
              </a:spcAft>
              <a:buSzPts val="1216"/>
              <a:buNone/>
              <a:defRPr b="1" sz="1600"/>
            </a:lvl5pPr>
            <a:lvl6pPr indent="-228600" lvl="5" marL="2743200" algn="l">
              <a:spcBef>
                <a:spcPts val="320"/>
              </a:spcBef>
              <a:spcAft>
                <a:spcPts val="0"/>
              </a:spcAft>
              <a:buSzPts val="1216"/>
              <a:buNone/>
              <a:defRPr b="1" sz="1600"/>
            </a:lvl6pPr>
            <a:lvl7pPr indent="-228600" lvl="6" marL="3200400" algn="l">
              <a:spcBef>
                <a:spcPts val="320"/>
              </a:spcBef>
              <a:spcAft>
                <a:spcPts val="0"/>
              </a:spcAft>
              <a:buSzPts val="1216"/>
              <a:buNone/>
              <a:defRPr b="1" sz="1600"/>
            </a:lvl7pPr>
            <a:lvl8pPr indent="-228600" lvl="7" marL="3657600" algn="l">
              <a:spcBef>
                <a:spcPts val="320"/>
              </a:spcBef>
              <a:spcAft>
                <a:spcPts val="0"/>
              </a:spcAft>
              <a:buSzPts val="1216"/>
              <a:buNone/>
              <a:defRPr b="1" sz="1600"/>
            </a:lvl8pPr>
            <a:lvl9pPr indent="-228600" lvl="8" marL="4114800" algn="l">
              <a:spcBef>
                <a:spcPts val="320"/>
              </a:spcBef>
              <a:spcAft>
                <a:spcPts val="0"/>
              </a:spcAft>
              <a:buSzPts val="1216"/>
              <a:buNone/>
              <a:defRPr b="1" sz="1600"/>
            </a:lvl9pPr>
          </a:lstStyle>
          <a:p/>
        </p:txBody>
      </p:sp>
      <p:sp>
        <p:nvSpPr>
          <p:cNvPr id="119" name="Google Shape;119;p27"/>
          <p:cNvSpPr txBox="1"/>
          <p:nvPr>
            <p:ph idx="4" type="body"/>
          </p:nvPr>
        </p:nvSpPr>
        <p:spPr>
          <a:xfrm>
            <a:off x="4645152" y="2974694"/>
            <a:ext cx="3419856" cy="2835797"/>
          </a:xfrm>
          <a:prstGeom prst="rect">
            <a:avLst/>
          </a:prstGeom>
          <a:noFill/>
          <a:ln>
            <a:noFill/>
          </a:ln>
        </p:spPr>
        <p:txBody>
          <a:bodyPr anchorCtr="0" anchor="t" bIns="45700" lIns="91425" spcFirstLastPara="1" rIns="91425" wrap="square" tIns="45700">
            <a:normAutofit/>
          </a:bodyPr>
          <a:lstStyle>
            <a:lvl1pPr indent="-344424" lvl="0" marL="457200" algn="l">
              <a:spcBef>
                <a:spcPts val="480"/>
              </a:spcBef>
              <a:spcAft>
                <a:spcPts val="0"/>
              </a:spcAft>
              <a:buSzPts val="1824"/>
              <a:buChar char="🞇"/>
              <a:defRPr sz="2400"/>
            </a:lvl1pPr>
            <a:lvl2pPr indent="-325119" lvl="1" marL="914400" algn="l">
              <a:spcBef>
                <a:spcPts val="400"/>
              </a:spcBef>
              <a:spcAft>
                <a:spcPts val="0"/>
              </a:spcAft>
              <a:buSzPts val="1520"/>
              <a:buChar char="🞇"/>
              <a:defRPr sz="2000"/>
            </a:lvl2pPr>
            <a:lvl3pPr indent="-315467" lvl="2" marL="1371600" algn="l">
              <a:spcBef>
                <a:spcPts val="360"/>
              </a:spcBef>
              <a:spcAft>
                <a:spcPts val="0"/>
              </a:spcAft>
              <a:buSzPts val="1368"/>
              <a:buChar char="🞇"/>
              <a:defRPr sz="1800"/>
            </a:lvl3pPr>
            <a:lvl4pPr indent="-305816" lvl="3" marL="1828800" algn="l">
              <a:spcBef>
                <a:spcPts val="320"/>
              </a:spcBef>
              <a:spcAft>
                <a:spcPts val="0"/>
              </a:spcAft>
              <a:buSzPts val="1216"/>
              <a:buChar char="🞇"/>
              <a:defRPr sz="1600"/>
            </a:lvl4pPr>
            <a:lvl5pPr indent="-305816" lvl="4" marL="2286000" algn="l">
              <a:spcBef>
                <a:spcPts val="320"/>
              </a:spcBef>
              <a:spcAft>
                <a:spcPts val="0"/>
              </a:spcAft>
              <a:buSzPts val="1216"/>
              <a:buChar char="🞇"/>
              <a:defRPr sz="1600"/>
            </a:lvl5pPr>
            <a:lvl6pPr indent="-305816" lvl="5" marL="2743200" algn="l">
              <a:spcBef>
                <a:spcPts val="320"/>
              </a:spcBef>
              <a:spcAft>
                <a:spcPts val="0"/>
              </a:spcAft>
              <a:buSzPts val="1216"/>
              <a:buChar char="🞇"/>
              <a:defRPr sz="1600"/>
            </a:lvl6pPr>
            <a:lvl7pPr indent="-305816" lvl="6" marL="3200400" algn="l">
              <a:spcBef>
                <a:spcPts val="320"/>
              </a:spcBef>
              <a:spcAft>
                <a:spcPts val="0"/>
              </a:spcAft>
              <a:buSzPts val="1216"/>
              <a:buChar char="🞇"/>
              <a:defRPr sz="1600"/>
            </a:lvl7pPr>
            <a:lvl8pPr indent="-305815" lvl="7" marL="3657600" algn="l">
              <a:spcBef>
                <a:spcPts val="320"/>
              </a:spcBef>
              <a:spcAft>
                <a:spcPts val="0"/>
              </a:spcAft>
              <a:buSzPts val="1216"/>
              <a:buChar char="🞇"/>
              <a:defRPr sz="1600"/>
            </a:lvl8pPr>
            <a:lvl9pPr indent="-305815" lvl="8" marL="4114800" algn="l">
              <a:spcBef>
                <a:spcPts val="320"/>
              </a:spcBef>
              <a:spcAft>
                <a:spcPts val="0"/>
              </a:spcAft>
              <a:buSzPts val="1216"/>
              <a:buChar char="🞇"/>
              <a:defRPr sz="1600"/>
            </a:lvl9pPr>
          </a:lstStyle>
          <a:p/>
        </p:txBody>
      </p:sp>
      <p:sp>
        <p:nvSpPr>
          <p:cNvPr id="120" name="Google Shape;120;p27"/>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21" name="Google Shape;121;p27"/>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27"/>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3" name="Shape 123"/>
        <p:cNvGrpSpPr/>
        <p:nvPr/>
      </p:nvGrpSpPr>
      <p:grpSpPr>
        <a:xfrm>
          <a:off x="0" y="0"/>
          <a:ext cx="0" cy="0"/>
          <a:chOff x="0" y="0"/>
          <a:chExt cx="0" cy="0"/>
        </a:xfrm>
      </p:grpSpPr>
      <p:sp>
        <p:nvSpPr>
          <p:cNvPr id="124" name="Google Shape;124;p28"/>
          <p:cNvSpPr txBox="1"/>
          <p:nvPr>
            <p:ph type="title"/>
          </p:nvPr>
        </p:nvSpPr>
        <p:spPr>
          <a:xfrm>
            <a:off x="1043490" y="1027664"/>
            <a:ext cx="7024744"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28"/>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26" name="Google Shape;126;p28"/>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28"/>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8" name="Shape 128"/>
        <p:cNvGrpSpPr/>
        <p:nvPr/>
      </p:nvGrpSpPr>
      <p:grpSpPr>
        <a:xfrm>
          <a:off x="0" y="0"/>
          <a:ext cx="0" cy="0"/>
          <a:chOff x="0" y="0"/>
          <a:chExt cx="0" cy="0"/>
        </a:xfrm>
      </p:grpSpPr>
      <p:sp>
        <p:nvSpPr>
          <p:cNvPr id="129" name="Google Shape;129;p29"/>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30" name="Google Shape;130;p29"/>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29"/>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132" name="Shape 132"/>
        <p:cNvGrpSpPr/>
        <p:nvPr/>
      </p:nvGrpSpPr>
      <p:grpSpPr>
        <a:xfrm>
          <a:off x="0" y="0"/>
          <a:ext cx="0" cy="0"/>
          <a:chOff x="0" y="0"/>
          <a:chExt cx="0" cy="0"/>
        </a:xfrm>
      </p:grpSpPr>
      <p:grpSp>
        <p:nvGrpSpPr>
          <p:cNvPr id="133" name="Google Shape;133;p30"/>
          <p:cNvGrpSpPr/>
          <p:nvPr/>
        </p:nvGrpSpPr>
        <p:grpSpPr>
          <a:xfrm>
            <a:off x="-644959" y="0"/>
            <a:ext cx="10458653" cy="7117071"/>
            <a:chOff x="-644959" y="0"/>
            <a:chExt cx="10458653" cy="7117071"/>
          </a:xfrm>
        </p:grpSpPr>
        <p:grpSp>
          <p:nvGrpSpPr>
            <p:cNvPr id="134" name="Google Shape;134;p30"/>
            <p:cNvGrpSpPr/>
            <p:nvPr/>
          </p:nvGrpSpPr>
          <p:grpSpPr>
            <a:xfrm>
              <a:off x="0" y="0"/>
              <a:ext cx="9144000" cy="6858000"/>
              <a:chOff x="0" y="0"/>
              <a:chExt cx="9144000" cy="6858000"/>
            </a:xfrm>
          </p:grpSpPr>
          <p:grpSp>
            <p:nvGrpSpPr>
              <p:cNvPr id="135" name="Google Shape;135;p30"/>
              <p:cNvGrpSpPr/>
              <p:nvPr/>
            </p:nvGrpSpPr>
            <p:grpSpPr>
              <a:xfrm>
                <a:off x="0" y="0"/>
                <a:ext cx="2514600" cy="6858000"/>
                <a:chOff x="0" y="0"/>
                <a:chExt cx="2514600" cy="6858000"/>
              </a:xfrm>
            </p:grpSpPr>
            <p:sp>
              <p:nvSpPr>
                <p:cNvPr id="136" name="Google Shape;136;p30"/>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37" name="Google Shape;137;p30"/>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38" name="Google Shape;138;p30"/>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grpSp>
            <p:nvGrpSpPr>
              <p:cNvPr id="139" name="Google Shape;139;p30"/>
              <p:cNvGrpSpPr/>
              <p:nvPr/>
            </p:nvGrpSpPr>
            <p:grpSpPr>
              <a:xfrm>
                <a:off x="422910" y="0"/>
                <a:ext cx="2514600" cy="6858000"/>
                <a:chOff x="0" y="0"/>
                <a:chExt cx="2514600" cy="6858000"/>
              </a:xfrm>
            </p:grpSpPr>
            <p:sp>
              <p:nvSpPr>
                <p:cNvPr id="140" name="Google Shape;140;p30"/>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41" name="Google Shape;141;p30"/>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42" name="Google Shape;142;p30"/>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grpSp>
            <p:nvGrpSpPr>
              <p:cNvPr id="143" name="Google Shape;143;p30"/>
              <p:cNvGrpSpPr/>
              <p:nvPr/>
            </p:nvGrpSpPr>
            <p:grpSpPr>
              <a:xfrm rot="10800000">
                <a:off x="6629400" y="0"/>
                <a:ext cx="2514600" cy="6858000"/>
                <a:chOff x="0" y="0"/>
                <a:chExt cx="2514600" cy="6858000"/>
              </a:xfrm>
            </p:grpSpPr>
            <p:sp>
              <p:nvSpPr>
                <p:cNvPr id="144" name="Google Shape;144;p30"/>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45" name="Google Shape;145;p30"/>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46" name="Google Shape;146;p30"/>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sp>
            <p:nvSpPr>
              <p:cNvPr id="147" name="Google Shape;147;p30"/>
              <p:cNvSpPr/>
              <p:nvPr/>
            </p:nvSpPr>
            <p:spPr>
              <a:xfrm>
                <a:off x="3810000" y="0"/>
                <a:ext cx="28194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48" name="Google Shape;148;p30"/>
              <p:cNvSpPr/>
              <p:nvPr/>
            </p:nvSpPr>
            <p:spPr>
              <a:xfrm>
                <a:off x="289560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49" name="Google Shape;149;p30"/>
              <p:cNvSpPr/>
              <p:nvPr/>
            </p:nvSpPr>
            <p:spPr>
              <a:xfrm>
                <a:off x="31242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sp>
          <p:nvSpPr>
            <p:cNvPr id="150" name="Google Shape;150;p30"/>
            <p:cNvSpPr/>
            <p:nvPr/>
          </p:nvSpPr>
          <p:spPr>
            <a:xfrm>
              <a:off x="-11875" y="5035138"/>
              <a:ext cx="9144000" cy="1175655"/>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151" name="Google Shape;151;p30"/>
            <p:cNvSpPr/>
            <p:nvPr/>
          </p:nvSpPr>
          <p:spPr>
            <a:xfrm>
              <a:off x="-11875" y="3467595"/>
              <a:ext cx="9144000" cy="890650"/>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152" name="Google Shape;152;p30"/>
            <p:cNvSpPr/>
            <p:nvPr/>
          </p:nvSpPr>
          <p:spPr>
            <a:xfrm>
              <a:off x="-23751" y="5640779"/>
              <a:ext cx="3004457" cy="1211283"/>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153" name="Google Shape;153;p30"/>
            <p:cNvSpPr/>
            <p:nvPr/>
          </p:nvSpPr>
          <p:spPr>
            <a:xfrm>
              <a:off x="-11875" y="5284519"/>
              <a:ext cx="9144000" cy="1478478"/>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154" name="Google Shape;154;p30"/>
            <p:cNvSpPr/>
            <p:nvPr/>
          </p:nvSpPr>
          <p:spPr>
            <a:xfrm>
              <a:off x="2137558" y="5132120"/>
              <a:ext cx="6982691" cy="171994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155" name="Google Shape;155;p30"/>
            <p:cNvSpPr/>
            <p:nvPr/>
          </p:nvSpPr>
          <p:spPr>
            <a:xfrm rot="1800000">
              <a:off x="2996165" y="2859252"/>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56" name="Google Shape;156;p30"/>
            <p:cNvSpPr/>
            <p:nvPr/>
          </p:nvSpPr>
          <p:spPr>
            <a:xfrm rot="1800000">
              <a:off x="3720065" y="4126078"/>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57" name="Google Shape;157;p30"/>
            <p:cNvSpPr/>
            <p:nvPr/>
          </p:nvSpPr>
          <p:spPr>
            <a:xfrm rot="1800000">
              <a:off x="3729591" y="1592427"/>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58" name="Google Shape;158;p30"/>
            <p:cNvSpPr/>
            <p:nvPr/>
          </p:nvSpPr>
          <p:spPr>
            <a:xfrm rot="1800000">
              <a:off x="2977115" y="325603"/>
              <a:ext cx="1601400" cy="1388236"/>
            </a:xfrm>
            <a:prstGeom prst="hexagon">
              <a:avLst>
                <a:gd fmla="val 28544" name="adj"/>
                <a:gd fmla="val 115470" name="vf"/>
              </a:avLst>
            </a:prstGeom>
            <a:solidFill>
              <a:schemeClr val="lt1">
                <a:alpha val="3921"/>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59" name="Google Shape;159;p30"/>
            <p:cNvSpPr/>
            <p:nvPr/>
          </p:nvSpPr>
          <p:spPr>
            <a:xfrm rot="1800000">
              <a:off x="4463014" y="5383378"/>
              <a:ext cx="1601400" cy="1388236"/>
            </a:xfrm>
            <a:prstGeom prst="hexagon">
              <a:avLst>
                <a:gd fmla="val 28544" name="adj"/>
                <a:gd fmla="val 115470" name="vf"/>
              </a:avLst>
            </a:prstGeom>
            <a:solidFill>
              <a:schemeClr val="lt1">
                <a:alpha val="5882"/>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0" name="Google Shape;160;p30"/>
            <p:cNvSpPr/>
            <p:nvPr/>
          </p:nvSpPr>
          <p:spPr>
            <a:xfrm rot="1800000">
              <a:off x="-382404" y="4201528"/>
              <a:ext cx="1261499" cy="1388236"/>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1" name="Google Shape;161;p30"/>
            <p:cNvSpPr/>
            <p:nvPr/>
          </p:nvSpPr>
          <p:spPr>
            <a:xfrm rot="1800000">
              <a:off x="24365" y="540242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2" name="Google Shape;162;p30"/>
            <p:cNvSpPr/>
            <p:nvPr/>
          </p:nvSpPr>
          <p:spPr>
            <a:xfrm rot="1800000">
              <a:off x="52941" y="284972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3" name="Google Shape;163;p30"/>
            <p:cNvSpPr/>
            <p:nvPr/>
          </p:nvSpPr>
          <p:spPr>
            <a:xfrm rot="1800000">
              <a:off x="776840" y="4126077"/>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4" name="Google Shape;164;p30"/>
            <p:cNvSpPr/>
            <p:nvPr/>
          </p:nvSpPr>
          <p:spPr>
            <a:xfrm rot="1800000">
              <a:off x="1510265" y="54119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5" name="Google Shape;165;p30"/>
            <p:cNvSpPr/>
            <p:nvPr/>
          </p:nvSpPr>
          <p:spPr>
            <a:xfrm rot="1800000">
              <a:off x="1529316" y="2859252"/>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6" name="Google Shape;166;p30"/>
            <p:cNvSpPr/>
            <p:nvPr/>
          </p:nvSpPr>
          <p:spPr>
            <a:xfrm rot="1800000">
              <a:off x="795890" y="15638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7" name="Google Shape;167;p30"/>
            <p:cNvSpPr/>
            <p:nvPr/>
          </p:nvSpPr>
          <p:spPr>
            <a:xfrm rot="1800000">
              <a:off x="6806166" y="4145128"/>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8" name="Google Shape;168;p30"/>
            <p:cNvSpPr/>
            <p:nvPr/>
          </p:nvSpPr>
          <p:spPr>
            <a:xfrm rot="1800000">
              <a:off x="7549116" y="542147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69" name="Google Shape;169;p30"/>
            <p:cNvSpPr/>
            <p:nvPr/>
          </p:nvSpPr>
          <p:spPr>
            <a:xfrm rot="1800000">
              <a:off x="7549117" y="286877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70" name="Google Shape;170;p30"/>
            <p:cNvSpPr/>
            <p:nvPr/>
          </p:nvSpPr>
          <p:spPr>
            <a:xfrm rot="1800000">
              <a:off x="8306521" y="4055629"/>
              <a:ext cx="1243407" cy="1388236"/>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71" name="Google Shape;171;p30"/>
            <p:cNvSpPr/>
            <p:nvPr/>
          </p:nvSpPr>
          <p:spPr>
            <a:xfrm rot="1800000">
              <a:off x="8306771" y="1511524"/>
              <a:ext cx="1241871" cy="1388822"/>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sp>
        <p:nvSpPr>
          <p:cNvPr id="172" name="Google Shape;172;p30"/>
          <p:cNvSpPr/>
          <p:nvPr/>
        </p:nvSpPr>
        <p:spPr>
          <a:xfrm>
            <a:off x="4561242" y="-21511"/>
            <a:ext cx="3679116" cy="6271840"/>
          </a:xfrm>
          <a:prstGeom prst="rect">
            <a:avLst/>
          </a:prstGeom>
          <a:solidFill>
            <a:srgbClr val="F5F5F5"/>
          </a:solidFill>
          <a:ln cap="flat" cmpd="sng" w="15875">
            <a:solidFill>
              <a:srgbClr val="0E57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73" name="Google Shape;173;p30"/>
          <p:cNvSpPr/>
          <p:nvPr/>
        </p:nvSpPr>
        <p:spPr>
          <a:xfrm>
            <a:off x="4649096" y="-21510"/>
            <a:ext cx="3505200" cy="623938"/>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74" name="Google Shape;174;p30"/>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175" name="Google Shape;175;p30"/>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76" name="Google Shape;176;p30"/>
          <p:cNvSpPr/>
          <p:nvPr/>
        </p:nvSpPr>
        <p:spPr>
          <a:xfrm>
            <a:off x="905571" y="601883"/>
            <a:ext cx="3562257" cy="5648445"/>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77" name="Google Shape;177;p30"/>
          <p:cNvSpPr txBox="1"/>
          <p:nvPr>
            <p:ph idx="1" type="body"/>
          </p:nvPr>
        </p:nvSpPr>
        <p:spPr>
          <a:xfrm>
            <a:off x="1145894" y="856527"/>
            <a:ext cx="3090440" cy="5150734"/>
          </a:xfrm>
          <a:prstGeom prst="rect">
            <a:avLst/>
          </a:prstGeom>
          <a:noFill/>
          <a:ln>
            <a:noFill/>
          </a:ln>
        </p:spPr>
        <p:txBody>
          <a:bodyPr anchorCtr="0" anchor="t" bIns="45700" lIns="91425" spcFirstLastPara="1" rIns="91425" wrap="square" tIns="45700">
            <a:normAutofit/>
          </a:bodyPr>
          <a:lstStyle>
            <a:lvl1pPr indent="-344424" lvl="0" marL="457200" algn="l">
              <a:spcBef>
                <a:spcPts val="480"/>
              </a:spcBef>
              <a:spcAft>
                <a:spcPts val="0"/>
              </a:spcAft>
              <a:buSzPts val="1824"/>
              <a:buChar char="🞇"/>
              <a:defRPr sz="2400"/>
            </a:lvl1pPr>
            <a:lvl2pPr indent="-334772" lvl="1" marL="914400" algn="l">
              <a:spcBef>
                <a:spcPts val="440"/>
              </a:spcBef>
              <a:spcAft>
                <a:spcPts val="0"/>
              </a:spcAft>
              <a:buSzPts val="1672"/>
              <a:buChar char="🞇"/>
              <a:defRPr sz="2200"/>
            </a:lvl2pPr>
            <a:lvl3pPr indent="-325119" lvl="2" marL="1371600" algn="l">
              <a:spcBef>
                <a:spcPts val="400"/>
              </a:spcBef>
              <a:spcAft>
                <a:spcPts val="0"/>
              </a:spcAft>
              <a:buSzPts val="1520"/>
              <a:buChar char="🞇"/>
              <a:defRPr sz="2000"/>
            </a:lvl3pPr>
            <a:lvl4pPr indent="-315467" lvl="3" marL="1828800" algn="l">
              <a:spcBef>
                <a:spcPts val="360"/>
              </a:spcBef>
              <a:spcAft>
                <a:spcPts val="0"/>
              </a:spcAft>
              <a:buSzPts val="1368"/>
              <a:buChar char="🞇"/>
              <a:defRPr sz="1800"/>
            </a:lvl4pPr>
            <a:lvl5pPr indent="-305816" lvl="4" marL="2286000" algn="l">
              <a:spcBef>
                <a:spcPts val="320"/>
              </a:spcBef>
              <a:spcAft>
                <a:spcPts val="0"/>
              </a:spcAft>
              <a:buSzPts val="1216"/>
              <a:buChar char="🞇"/>
              <a:defRPr sz="1600"/>
            </a:lvl5pPr>
            <a:lvl6pPr indent="-325120" lvl="5" marL="2743200" algn="l">
              <a:spcBef>
                <a:spcPts val="400"/>
              </a:spcBef>
              <a:spcAft>
                <a:spcPts val="0"/>
              </a:spcAft>
              <a:buSzPts val="1520"/>
              <a:buChar char="🞇"/>
              <a:defRPr sz="2000"/>
            </a:lvl6pPr>
            <a:lvl7pPr indent="-325120" lvl="6" marL="3200400" algn="l">
              <a:spcBef>
                <a:spcPts val="400"/>
              </a:spcBef>
              <a:spcAft>
                <a:spcPts val="0"/>
              </a:spcAft>
              <a:buSzPts val="1520"/>
              <a:buChar char="🞇"/>
              <a:defRPr sz="2000"/>
            </a:lvl7pPr>
            <a:lvl8pPr indent="-325120" lvl="7" marL="3657600" algn="l">
              <a:spcBef>
                <a:spcPts val="400"/>
              </a:spcBef>
              <a:spcAft>
                <a:spcPts val="0"/>
              </a:spcAft>
              <a:buSzPts val="1520"/>
              <a:buChar char="🞇"/>
              <a:defRPr sz="2000"/>
            </a:lvl8pPr>
            <a:lvl9pPr indent="-325120" lvl="8" marL="4114800" algn="l">
              <a:spcBef>
                <a:spcPts val="400"/>
              </a:spcBef>
              <a:spcAft>
                <a:spcPts val="0"/>
              </a:spcAft>
              <a:buSzPts val="1520"/>
              <a:buChar char="🞇"/>
              <a:defRPr sz="2000"/>
            </a:lvl9pPr>
          </a:lstStyle>
          <a:p/>
        </p:txBody>
      </p:sp>
      <p:sp>
        <p:nvSpPr>
          <p:cNvPr id="178" name="Google Shape;178;p30"/>
          <p:cNvSpPr/>
          <p:nvPr/>
        </p:nvSpPr>
        <p:spPr>
          <a:xfrm>
            <a:off x="4650889" y="6088284"/>
            <a:ext cx="3505200" cy="817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79" name="Google Shape;179;p30"/>
          <p:cNvSpPr txBox="1"/>
          <p:nvPr>
            <p:ph idx="11" type="ftr"/>
          </p:nvPr>
        </p:nvSpPr>
        <p:spPr>
          <a:xfrm>
            <a:off x="4641448" y="5724835"/>
            <a:ext cx="3493664" cy="365125"/>
          </a:xfrm>
          <a:prstGeom prst="rect">
            <a:avLst/>
          </a:prstGeom>
          <a:noFill/>
          <a:ln>
            <a:noFill/>
          </a:ln>
        </p:spPr>
        <p:txBody>
          <a:bodyPr anchorCtr="0" anchor="ctr" bIns="45700" lIns="91425" spcFirstLastPara="1" rIns="91425" wrap="square" tIns="45700">
            <a:norm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30"/>
          <p:cNvSpPr txBox="1"/>
          <p:nvPr>
            <p:ph type="title"/>
          </p:nvPr>
        </p:nvSpPr>
        <p:spPr>
          <a:xfrm>
            <a:off x="4739833" y="2657434"/>
            <a:ext cx="3304572" cy="1463153"/>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800"/>
              <a:buFont typeface="Century Gothic"/>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1" name="Google Shape;181;p30"/>
          <p:cNvSpPr txBox="1"/>
          <p:nvPr>
            <p:ph idx="2" type="body"/>
          </p:nvPr>
        </p:nvSpPr>
        <p:spPr>
          <a:xfrm>
            <a:off x="4736592" y="4136994"/>
            <a:ext cx="3298784" cy="1517904"/>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16"/>
              <a:buNone/>
              <a:defRPr sz="1600">
                <a:solidFill>
                  <a:srgbClr val="424242"/>
                </a:solidFill>
              </a:defRPr>
            </a:lvl1pPr>
            <a:lvl2pPr indent="-228600" lvl="1" marL="914400" algn="l">
              <a:spcBef>
                <a:spcPts val="240"/>
              </a:spcBef>
              <a:spcAft>
                <a:spcPts val="0"/>
              </a:spcAft>
              <a:buSzPts val="912"/>
              <a:buNone/>
              <a:defRPr sz="1200"/>
            </a:lvl2pPr>
            <a:lvl3pPr indent="-228600" lvl="2" marL="1371600" algn="l">
              <a:spcBef>
                <a:spcPts val="200"/>
              </a:spcBef>
              <a:spcAft>
                <a:spcPts val="0"/>
              </a:spcAft>
              <a:buSzPts val="760"/>
              <a:buNone/>
              <a:defRPr sz="1000"/>
            </a:lvl3pPr>
            <a:lvl4pPr indent="-228600" lvl="3" marL="1828800" algn="l">
              <a:spcBef>
                <a:spcPts val="180"/>
              </a:spcBef>
              <a:spcAft>
                <a:spcPts val="0"/>
              </a:spcAft>
              <a:buSzPts val="684"/>
              <a:buNone/>
              <a:defRPr sz="900"/>
            </a:lvl4pPr>
            <a:lvl5pPr indent="-228600" lvl="4" marL="2286000" algn="l">
              <a:spcBef>
                <a:spcPts val="180"/>
              </a:spcBef>
              <a:spcAft>
                <a:spcPts val="0"/>
              </a:spcAft>
              <a:buSzPts val="684"/>
              <a:buNone/>
              <a:defRPr sz="900"/>
            </a:lvl5pPr>
            <a:lvl6pPr indent="-228600" lvl="5" marL="2743200" algn="l">
              <a:spcBef>
                <a:spcPts val="180"/>
              </a:spcBef>
              <a:spcAft>
                <a:spcPts val="0"/>
              </a:spcAft>
              <a:buSzPts val="684"/>
              <a:buNone/>
              <a:defRPr sz="900"/>
            </a:lvl6pPr>
            <a:lvl7pPr indent="-228600" lvl="6" marL="3200400" algn="l">
              <a:spcBef>
                <a:spcPts val="180"/>
              </a:spcBef>
              <a:spcAft>
                <a:spcPts val="0"/>
              </a:spcAft>
              <a:buSzPts val="684"/>
              <a:buNone/>
              <a:defRPr sz="900"/>
            </a:lvl7pPr>
            <a:lvl8pPr indent="-228600" lvl="7" marL="3657600" algn="l">
              <a:spcBef>
                <a:spcPts val="180"/>
              </a:spcBef>
              <a:spcAft>
                <a:spcPts val="0"/>
              </a:spcAft>
              <a:buSzPts val="684"/>
              <a:buNone/>
              <a:defRPr sz="900"/>
            </a:lvl8pPr>
            <a:lvl9pPr indent="-228600" lvl="8" marL="4114800" algn="l">
              <a:spcBef>
                <a:spcPts val="180"/>
              </a:spcBef>
              <a:spcAft>
                <a:spcPts val="0"/>
              </a:spcAft>
              <a:buSzPts val="684"/>
              <a:buNone/>
              <a:defRPr sz="9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82" name="Shape 182"/>
        <p:cNvGrpSpPr/>
        <p:nvPr/>
      </p:nvGrpSpPr>
      <p:grpSpPr>
        <a:xfrm>
          <a:off x="0" y="0"/>
          <a:ext cx="0" cy="0"/>
          <a:chOff x="0" y="0"/>
          <a:chExt cx="0" cy="0"/>
        </a:xfrm>
      </p:grpSpPr>
      <p:grpSp>
        <p:nvGrpSpPr>
          <p:cNvPr id="183" name="Google Shape;183;p31"/>
          <p:cNvGrpSpPr/>
          <p:nvPr/>
        </p:nvGrpSpPr>
        <p:grpSpPr>
          <a:xfrm>
            <a:off x="-644959" y="0"/>
            <a:ext cx="10458653" cy="7117071"/>
            <a:chOff x="-644959" y="0"/>
            <a:chExt cx="10458653" cy="7117071"/>
          </a:xfrm>
        </p:grpSpPr>
        <p:grpSp>
          <p:nvGrpSpPr>
            <p:cNvPr id="184" name="Google Shape;184;p31"/>
            <p:cNvGrpSpPr/>
            <p:nvPr/>
          </p:nvGrpSpPr>
          <p:grpSpPr>
            <a:xfrm>
              <a:off x="0" y="0"/>
              <a:ext cx="9144000" cy="6858000"/>
              <a:chOff x="0" y="0"/>
              <a:chExt cx="9144000" cy="6858000"/>
            </a:xfrm>
          </p:grpSpPr>
          <p:grpSp>
            <p:nvGrpSpPr>
              <p:cNvPr id="185" name="Google Shape;185;p31"/>
              <p:cNvGrpSpPr/>
              <p:nvPr/>
            </p:nvGrpSpPr>
            <p:grpSpPr>
              <a:xfrm>
                <a:off x="0" y="0"/>
                <a:ext cx="2514600" cy="6858000"/>
                <a:chOff x="0" y="0"/>
                <a:chExt cx="2514600" cy="6858000"/>
              </a:xfrm>
            </p:grpSpPr>
            <p:sp>
              <p:nvSpPr>
                <p:cNvPr id="186" name="Google Shape;186;p31"/>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87" name="Google Shape;187;p31"/>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88" name="Google Shape;188;p31"/>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grpSp>
            <p:nvGrpSpPr>
              <p:cNvPr id="189" name="Google Shape;189;p31"/>
              <p:cNvGrpSpPr/>
              <p:nvPr/>
            </p:nvGrpSpPr>
            <p:grpSpPr>
              <a:xfrm>
                <a:off x="422910" y="0"/>
                <a:ext cx="2514600" cy="6858000"/>
                <a:chOff x="0" y="0"/>
                <a:chExt cx="2514600" cy="6858000"/>
              </a:xfrm>
            </p:grpSpPr>
            <p:sp>
              <p:nvSpPr>
                <p:cNvPr id="190" name="Google Shape;190;p31"/>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91" name="Google Shape;191;p31"/>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92" name="Google Shape;192;p31"/>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grpSp>
            <p:nvGrpSpPr>
              <p:cNvPr id="193" name="Google Shape;193;p31"/>
              <p:cNvGrpSpPr/>
              <p:nvPr/>
            </p:nvGrpSpPr>
            <p:grpSpPr>
              <a:xfrm rot="10800000">
                <a:off x="6629400" y="0"/>
                <a:ext cx="2514600" cy="6858000"/>
                <a:chOff x="0" y="0"/>
                <a:chExt cx="2514600" cy="6858000"/>
              </a:xfrm>
            </p:grpSpPr>
            <p:sp>
              <p:nvSpPr>
                <p:cNvPr id="194" name="Google Shape;194;p31"/>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95" name="Google Shape;195;p31"/>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96" name="Google Shape;196;p31"/>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sp>
            <p:nvSpPr>
              <p:cNvPr id="197" name="Google Shape;197;p31"/>
              <p:cNvSpPr/>
              <p:nvPr/>
            </p:nvSpPr>
            <p:spPr>
              <a:xfrm>
                <a:off x="3810000" y="0"/>
                <a:ext cx="28194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98" name="Google Shape;198;p31"/>
              <p:cNvSpPr/>
              <p:nvPr/>
            </p:nvSpPr>
            <p:spPr>
              <a:xfrm>
                <a:off x="289560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199" name="Google Shape;199;p31"/>
              <p:cNvSpPr/>
              <p:nvPr/>
            </p:nvSpPr>
            <p:spPr>
              <a:xfrm>
                <a:off x="31242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sp>
          <p:nvSpPr>
            <p:cNvPr id="200" name="Google Shape;200;p31"/>
            <p:cNvSpPr/>
            <p:nvPr/>
          </p:nvSpPr>
          <p:spPr>
            <a:xfrm>
              <a:off x="-11875" y="5035138"/>
              <a:ext cx="9144000" cy="1175655"/>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201" name="Google Shape;201;p31"/>
            <p:cNvSpPr/>
            <p:nvPr/>
          </p:nvSpPr>
          <p:spPr>
            <a:xfrm>
              <a:off x="-11875" y="3467595"/>
              <a:ext cx="9144000" cy="890650"/>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202" name="Google Shape;202;p31"/>
            <p:cNvSpPr/>
            <p:nvPr/>
          </p:nvSpPr>
          <p:spPr>
            <a:xfrm>
              <a:off x="-23751" y="5640779"/>
              <a:ext cx="3004457" cy="1211283"/>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203" name="Google Shape;203;p31"/>
            <p:cNvSpPr/>
            <p:nvPr/>
          </p:nvSpPr>
          <p:spPr>
            <a:xfrm>
              <a:off x="-11875" y="5284519"/>
              <a:ext cx="9144000" cy="1478478"/>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204" name="Google Shape;204;p31"/>
            <p:cNvSpPr/>
            <p:nvPr/>
          </p:nvSpPr>
          <p:spPr>
            <a:xfrm>
              <a:off x="2137558" y="5132120"/>
              <a:ext cx="6982691" cy="171994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205" name="Google Shape;205;p31"/>
            <p:cNvSpPr/>
            <p:nvPr/>
          </p:nvSpPr>
          <p:spPr>
            <a:xfrm rot="1800000">
              <a:off x="2996165" y="2859252"/>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06" name="Google Shape;206;p31"/>
            <p:cNvSpPr/>
            <p:nvPr/>
          </p:nvSpPr>
          <p:spPr>
            <a:xfrm rot="1800000">
              <a:off x="3720065" y="4126078"/>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07" name="Google Shape;207;p31"/>
            <p:cNvSpPr/>
            <p:nvPr/>
          </p:nvSpPr>
          <p:spPr>
            <a:xfrm rot="1800000">
              <a:off x="3729591" y="1592427"/>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08" name="Google Shape;208;p31"/>
            <p:cNvSpPr/>
            <p:nvPr/>
          </p:nvSpPr>
          <p:spPr>
            <a:xfrm rot="1800000">
              <a:off x="2977115" y="325603"/>
              <a:ext cx="1601400" cy="1388236"/>
            </a:xfrm>
            <a:prstGeom prst="hexagon">
              <a:avLst>
                <a:gd fmla="val 28544" name="adj"/>
                <a:gd fmla="val 115470" name="vf"/>
              </a:avLst>
            </a:prstGeom>
            <a:solidFill>
              <a:schemeClr val="lt1">
                <a:alpha val="3921"/>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09" name="Google Shape;209;p31"/>
            <p:cNvSpPr/>
            <p:nvPr/>
          </p:nvSpPr>
          <p:spPr>
            <a:xfrm rot="1800000">
              <a:off x="4463014" y="5383378"/>
              <a:ext cx="1601400" cy="1388236"/>
            </a:xfrm>
            <a:prstGeom prst="hexagon">
              <a:avLst>
                <a:gd fmla="val 28544" name="adj"/>
                <a:gd fmla="val 115470" name="vf"/>
              </a:avLst>
            </a:prstGeom>
            <a:solidFill>
              <a:schemeClr val="lt1">
                <a:alpha val="5882"/>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0" name="Google Shape;210;p31"/>
            <p:cNvSpPr/>
            <p:nvPr/>
          </p:nvSpPr>
          <p:spPr>
            <a:xfrm rot="1800000">
              <a:off x="-382404" y="4201528"/>
              <a:ext cx="1261499" cy="1388236"/>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1" name="Google Shape;211;p31"/>
            <p:cNvSpPr/>
            <p:nvPr/>
          </p:nvSpPr>
          <p:spPr>
            <a:xfrm rot="1800000">
              <a:off x="24365" y="540242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2" name="Google Shape;212;p31"/>
            <p:cNvSpPr/>
            <p:nvPr/>
          </p:nvSpPr>
          <p:spPr>
            <a:xfrm rot="1800000">
              <a:off x="52941" y="284972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3" name="Google Shape;213;p31"/>
            <p:cNvSpPr/>
            <p:nvPr/>
          </p:nvSpPr>
          <p:spPr>
            <a:xfrm rot="1800000">
              <a:off x="776840" y="4126077"/>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4" name="Google Shape;214;p31"/>
            <p:cNvSpPr/>
            <p:nvPr/>
          </p:nvSpPr>
          <p:spPr>
            <a:xfrm rot="1800000">
              <a:off x="1510265" y="54119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5" name="Google Shape;215;p31"/>
            <p:cNvSpPr/>
            <p:nvPr/>
          </p:nvSpPr>
          <p:spPr>
            <a:xfrm rot="1800000">
              <a:off x="1529316" y="2859252"/>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6" name="Google Shape;216;p31"/>
            <p:cNvSpPr/>
            <p:nvPr/>
          </p:nvSpPr>
          <p:spPr>
            <a:xfrm rot="1800000">
              <a:off x="795890" y="15638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7" name="Google Shape;217;p31"/>
            <p:cNvSpPr/>
            <p:nvPr/>
          </p:nvSpPr>
          <p:spPr>
            <a:xfrm rot="1800000">
              <a:off x="6806166" y="4145128"/>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8" name="Google Shape;218;p31"/>
            <p:cNvSpPr/>
            <p:nvPr/>
          </p:nvSpPr>
          <p:spPr>
            <a:xfrm rot="1800000">
              <a:off x="7549116" y="542147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9" name="Google Shape;219;p31"/>
            <p:cNvSpPr/>
            <p:nvPr/>
          </p:nvSpPr>
          <p:spPr>
            <a:xfrm rot="1800000">
              <a:off x="7549117" y="286877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20" name="Google Shape;220;p31"/>
            <p:cNvSpPr/>
            <p:nvPr/>
          </p:nvSpPr>
          <p:spPr>
            <a:xfrm rot="1800000">
              <a:off x="8306521" y="4055629"/>
              <a:ext cx="1243407" cy="1388236"/>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21" name="Google Shape;221;p31"/>
            <p:cNvSpPr/>
            <p:nvPr/>
          </p:nvSpPr>
          <p:spPr>
            <a:xfrm rot="1800000">
              <a:off x="8306771" y="1511524"/>
              <a:ext cx="1241871" cy="1388822"/>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grpSp>
      <p:sp>
        <p:nvSpPr>
          <p:cNvPr id="222" name="Google Shape;222;p31"/>
          <p:cNvSpPr/>
          <p:nvPr/>
        </p:nvSpPr>
        <p:spPr>
          <a:xfrm>
            <a:off x="4561242" y="-21511"/>
            <a:ext cx="3679116" cy="6271840"/>
          </a:xfrm>
          <a:prstGeom prst="rect">
            <a:avLst/>
          </a:prstGeom>
          <a:solidFill>
            <a:srgbClr val="F5F5F5"/>
          </a:solidFill>
          <a:ln cap="flat" cmpd="sng" w="15875">
            <a:solidFill>
              <a:srgbClr val="0E57C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23" name="Google Shape;223;p31"/>
          <p:cNvSpPr/>
          <p:nvPr/>
        </p:nvSpPr>
        <p:spPr>
          <a:xfrm>
            <a:off x="4649096" y="-21510"/>
            <a:ext cx="3505200" cy="623938"/>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24" name="Google Shape;224;p31"/>
          <p:cNvSpPr/>
          <p:nvPr/>
        </p:nvSpPr>
        <p:spPr>
          <a:xfrm>
            <a:off x="905571" y="601883"/>
            <a:ext cx="3562257" cy="5648445"/>
          </a:xfrm>
          <a:prstGeom prst="rect">
            <a:avLst/>
          </a:prstGeom>
          <a:solidFill>
            <a:srgbClr val="FFFFFF"/>
          </a:solidFill>
          <a:ln cap="flat" cmpd="sng" w="9525">
            <a:solidFill>
              <a:srgbClr val="12142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25" name="Google Shape;225;p31"/>
          <p:cNvSpPr/>
          <p:nvPr/>
        </p:nvSpPr>
        <p:spPr>
          <a:xfrm>
            <a:off x="4650889" y="6088284"/>
            <a:ext cx="3505200" cy="817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26" name="Google Shape;226;p31"/>
          <p:cNvSpPr txBox="1"/>
          <p:nvPr>
            <p:ph type="title"/>
          </p:nvPr>
        </p:nvSpPr>
        <p:spPr>
          <a:xfrm>
            <a:off x="4734424" y="2660904"/>
            <a:ext cx="3300984" cy="146304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800"/>
              <a:buFont typeface="Century Gothic"/>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7" name="Google Shape;227;p31"/>
          <p:cNvSpPr/>
          <p:nvPr>
            <p:ph idx="2" type="pic"/>
          </p:nvPr>
        </p:nvSpPr>
        <p:spPr>
          <a:xfrm>
            <a:off x="1005208" y="693795"/>
            <a:ext cx="3359623" cy="5468112"/>
          </a:xfrm>
          <a:prstGeom prst="rect">
            <a:avLst/>
          </a:prstGeom>
          <a:noFill/>
          <a:ln>
            <a:noFill/>
          </a:ln>
        </p:spPr>
      </p:sp>
      <p:sp>
        <p:nvSpPr>
          <p:cNvPr id="228" name="Google Shape;228;p31"/>
          <p:cNvSpPr txBox="1"/>
          <p:nvPr>
            <p:ph idx="1" type="body"/>
          </p:nvPr>
        </p:nvSpPr>
        <p:spPr>
          <a:xfrm>
            <a:off x="4734630" y="4133088"/>
            <a:ext cx="3300573" cy="1519561"/>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16"/>
              <a:buNone/>
              <a:defRPr sz="1600">
                <a:solidFill>
                  <a:srgbClr val="424242"/>
                </a:solidFill>
              </a:defRPr>
            </a:lvl1pPr>
            <a:lvl2pPr indent="-228600" lvl="1" marL="914400" algn="l">
              <a:spcBef>
                <a:spcPts val="240"/>
              </a:spcBef>
              <a:spcAft>
                <a:spcPts val="0"/>
              </a:spcAft>
              <a:buSzPts val="912"/>
              <a:buNone/>
              <a:defRPr sz="1200"/>
            </a:lvl2pPr>
            <a:lvl3pPr indent="-228600" lvl="2" marL="1371600" algn="l">
              <a:spcBef>
                <a:spcPts val="200"/>
              </a:spcBef>
              <a:spcAft>
                <a:spcPts val="0"/>
              </a:spcAft>
              <a:buSzPts val="760"/>
              <a:buNone/>
              <a:defRPr sz="1000"/>
            </a:lvl3pPr>
            <a:lvl4pPr indent="-228600" lvl="3" marL="1828800" algn="l">
              <a:spcBef>
                <a:spcPts val="180"/>
              </a:spcBef>
              <a:spcAft>
                <a:spcPts val="0"/>
              </a:spcAft>
              <a:buSzPts val="684"/>
              <a:buNone/>
              <a:defRPr sz="900"/>
            </a:lvl4pPr>
            <a:lvl5pPr indent="-228600" lvl="4" marL="2286000" algn="l">
              <a:spcBef>
                <a:spcPts val="180"/>
              </a:spcBef>
              <a:spcAft>
                <a:spcPts val="0"/>
              </a:spcAft>
              <a:buSzPts val="684"/>
              <a:buNone/>
              <a:defRPr sz="900"/>
            </a:lvl5pPr>
            <a:lvl6pPr indent="-228600" lvl="5" marL="2743200" algn="l">
              <a:spcBef>
                <a:spcPts val="180"/>
              </a:spcBef>
              <a:spcAft>
                <a:spcPts val="0"/>
              </a:spcAft>
              <a:buSzPts val="684"/>
              <a:buNone/>
              <a:defRPr sz="900"/>
            </a:lvl6pPr>
            <a:lvl7pPr indent="-228600" lvl="6" marL="3200400" algn="l">
              <a:spcBef>
                <a:spcPts val="180"/>
              </a:spcBef>
              <a:spcAft>
                <a:spcPts val="0"/>
              </a:spcAft>
              <a:buSzPts val="684"/>
              <a:buNone/>
              <a:defRPr sz="900"/>
            </a:lvl7pPr>
            <a:lvl8pPr indent="-228600" lvl="7" marL="3657600" algn="l">
              <a:spcBef>
                <a:spcPts val="180"/>
              </a:spcBef>
              <a:spcAft>
                <a:spcPts val="0"/>
              </a:spcAft>
              <a:buSzPts val="684"/>
              <a:buNone/>
              <a:defRPr sz="900"/>
            </a:lvl8pPr>
            <a:lvl9pPr indent="-228600" lvl="8" marL="4114800" algn="l">
              <a:spcBef>
                <a:spcPts val="180"/>
              </a:spcBef>
              <a:spcAft>
                <a:spcPts val="0"/>
              </a:spcAft>
              <a:buSzPts val="684"/>
              <a:buNone/>
              <a:defRPr sz="900"/>
            </a:lvl9pPr>
          </a:lstStyle>
          <a:p/>
        </p:txBody>
      </p:sp>
      <p:sp>
        <p:nvSpPr>
          <p:cNvPr id="229" name="Google Shape;229;p31"/>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30" name="Google Shape;230;p31"/>
          <p:cNvSpPr txBox="1"/>
          <p:nvPr>
            <p:ph idx="11" type="ftr"/>
          </p:nvPr>
        </p:nvSpPr>
        <p:spPr>
          <a:xfrm>
            <a:off x="4641448" y="5724835"/>
            <a:ext cx="3493664" cy="365125"/>
          </a:xfrm>
          <a:prstGeom prst="rect">
            <a:avLst/>
          </a:prstGeom>
          <a:noFill/>
          <a:ln>
            <a:noFill/>
          </a:ln>
        </p:spPr>
        <p:txBody>
          <a:bodyPr anchorCtr="0" anchor="ctr" bIns="45700" lIns="91425" spcFirstLastPara="1" rIns="91425" wrap="square" tIns="45700">
            <a:norm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1" name="Google Shape;231;p31"/>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32" name="Shape 232"/>
        <p:cNvGrpSpPr/>
        <p:nvPr/>
      </p:nvGrpSpPr>
      <p:grpSpPr>
        <a:xfrm>
          <a:off x="0" y="0"/>
          <a:ext cx="0" cy="0"/>
          <a:chOff x="0" y="0"/>
          <a:chExt cx="0" cy="0"/>
        </a:xfrm>
      </p:grpSpPr>
      <p:sp>
        <p:nvSpPr>
          <p:cNvPr id="233" name="Google Shape;233;p32"/>
          <p:cNvSpPr txBox="1"/>
          <p:nvPr>
            <p:ph type="title"/>
          </p:nvPr>
        </p:nvSpPr>
        <p:spPr>
          <a:xfrm>
            <a:off x="1043490" y="1027664"/>
            <a:ext cx="7024744"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4" name="Google Shape;234;p32"/>
          <p:cNvSpPr txBox="1"/>
          <p:nvPr>
            <p:ph idx="1" type="body"/>
          </p:nvPr>
        </p:nvSpPr>
        <p:spPr>
          <a:xfrm rot="5400000">
            <a:off x="2677662" y="689482"/>
            <a:ext cx="3508977" cy="6777317"/>
          </a:xfrm>
          <a:prstGeom prst="rect">
            <a:avLst/>
          </a:prstGeom>
          <a:noFill/>
          <a:ln>
            <a:noFill/>
          </a:ln>
        </p:spPr>
        <p:txBody>
          <a:bodyPr anchorCtr="0" anchor="t" bIns="45700" lIns="91425" spcFirstLastPara="1" rIns="91425" wrap="square" tIns="45700">
            <a:norm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235" name="Google Shape;235;p32"/>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36" name="Google Shape;236;p32"/>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7" name="Google Shape;237;p32"/>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38" name="Shape 238"/>
        <p:cNvGrpSpPr/>
        <p:nvPr/>
      </p:nvGrpSpPr>
      <p:grpSpPr>
        <a:xfrm>
          <a:off x="0" y="0"/>
          <a:ext cx="0" cy="0"/>
          <a:chOff x="0" y="0"/>
          <a:chExt cx="0" cy="0"/>
        </a:xfrm>
      </p:grpSpPr>
      <p:sp>
        <p:nvSpPr>
          <p:cNvPr id="239" name="Google Shape;239;p33"/>
          <p:cNvSpPr txBox="1"/>
          <p:nvPr>
            <p:ph type="title"/>
          </p:nvPr>
        </p:nvSpPr>
        <p:spPr>
          <a:xfrm rot="5400000">
            <a:off x="4981455" y="2678093"/>
            <a:ext cx="4780344" cy="148445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0" name="Google Shape;240;p33"/>
          <p:cNvSpPr txBox="1"/>
          <p:nvPr>
            <p:ph idx="1" type="body"/>
          </p:nvPr>
        </p:nvSpPr>
        <p:spPr>
          <a:xfrm rot="5400000">
            <a:off x="1374976" y="708467"/>
            <a:ext cx="4780344" cy="5423704"/>
          </a:xfrm>
          <a:prstGeom prst="rect">
            <a:avLst/>
          </a:prstGeom>
          <a:noFill/>
          <a:ln>
            <a:noFill/>
          </a:ln>
        </p:spPr>
        <p:txBody>
          <a:bodyPr anchorCtr="0" anchor="t" bIns="45700" lIns="91425" spcFirstLastPara="1" rIns="91425" wrap="square" tIns="45700">
            <a:norm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241" name="Google Shape;241;p33"/>
          <p:cNvSpPr txBox="1"/>
          <p:nvPr>
            <p:ph idx="10" type="dt"/>
          </p:nvPr>
        </p:nvSpPr>
        <p:spPr>
          <a:xfrm>
            <a:off x="5997388" y="224492"/>
            <a:ext cx="21336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42" name="Google Shape;242;p33"/>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33"/>
          <p:cNvSpPr txBox="1"/>
          <p:nvPr>
            <p:ph idx="12" type="sldNum"/>
          </p:nvPr>
        </p:nvSpPr>
        <p:spPr>
          <a:xfrm>
            <a:off x="4649096" y="224491"/>
            <a:ext cx="1332156"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entury Gothic"/>
                <a:ea typeface="Century Gothic"/>
                <a:cs typeface="Century Gothic"/>
                <a:sym typeface="Century Gothic"/>
              </a:defRPr>
            </a:lvl1pPr>
            <a:lvl2pPr indent="0" lvl="1" marL="0" marR="0" rtl="0" algn="l">
              <a:spcBef>
                <a:spcPts val="0"/>
              </a:spcBef>
              <a:buNone/>
              <a:defRPr sz="1800">
                <a:solidFill>
                  <a:schemeClr val="dk1"/>
                </a:solidFill>
                <a:latin typeface="Century Gothic"/>
                <a:ea typeface="Century Gothic"/>
                <a:cs typeface="Century Gothic"/>
                <a:sym typeface="Century Gothic"/>
              </a:defRPr>
            </a:lvl2pPr>
            <a:lvl3pPr indent="0" lvl="2" marL="0" marR="0" rtl="0" algn="l">
              <a:spcBef>
                <a:spcPts val="0"/>
              </a:spcBef>
              <a:buNone/>
              <a:defRPr sz="1800">
                <a:solidFill>
                  <a:schemeClr val="dk1"/>
                </a:solidFill>
                <a:latin typeface="Century Gothic"/>
                <a:ea typeface="Century Gothic"/>
                <a:cs typeface="Century Gothic"/>
                <a:sym typeface="Century Gothic"/>
              </a:defRPr>
            </a:lvl3pPr>
            <a:lvl4pPr indent="0" lvl="3" marL="0" marR="0" rtl="0" algn="l">
              <a:spcBef>
                <a:spcPts val="0"/>
              </a:spcBef>
              <a:buNone/>
              <a:defRPr sz="1800">
                <a:solidFill>
                  <a:schemeClr val="dk1"/>
                </a:solidFill>
                <a:latin typeface="Century Gothic"/>
                <a:ea typeface="Century Gothic"/>
                <a:cs typeface="Century Gothic"/>
                <a:sym typeface="Century Gothic"/>
              </a:defRPr>
            </a:lvl4pPr>
            <a:lvl5pPr indent="0" lvl="4" marL="0" marR="0" rtl="0" algn="l">
              <a:spcBef>
                <a:spcPts val="0"/>
              </a:spcBef>
              <a:buNone/>
              <a:defRPr sz="1800">
                <a:solidFill>
                  <a:schemeClr val="dk1"/>
                </a:solidFill>
                <a:latin typeface="Century Gothic"/>
                <a:ea typeface="Century Gothic"/>
                <a:cs typeface="Century Gothic"/>
                <a:sym typeface="Century Gothic"/>
              </a:defRPr>
            </a:lvl5pPr>
            <a:lvl6pPr indent="0" lvl="5" marL="0" marR="0" rtl="0" algn="l">
              <a:spcBef>
                <a:spcPts val="0"/>
              </a:spcBef>
              <a:buNone/>
              <a:defRPr sz="1800">
                <a:solidFill>
                  <a:schemeClr val="dk1"/>
                </a:solidFill>
                <a:latin typeface="Century Gothic"/>
                <a:ea typeface="Century Gothic"/>
                <a:cs typeface="Century Gothic"/>
                <a:sym typeface="Century Gothic"/>
              </a:defRPr>
            </a:lvl6pPr>
            <a:lvl7pPr indent="0" lvl="6" marL="0" marR="0" rtl="0" algn="l">
              <a:spcBef>
                <a:spcPts val="0"/>
              </a:spcBef>
              <a:buNone/>
              <a:defRPr sz="1800">
                <a:solidFill>
                  <a:schemeClr val="dk1"/>
                </a:solidFill>
                <a:latin typeface="Century Gothic"/>
                <a:ea typeface="Century Gothic"/>
                <a:cs typeface="Century Gothic"/>
                <a:sym typeface="Century Gothic"/>
              </a:defRPr>
            </a:lvl7pPr>
            <a:lvl8pPr indent="0" lvl="7" marL="0" marR="0" rtl="0" algn="l">
              <a:spcBef>
                <a:spcPts val="0"/>
              </a:spcBef>
              <a:buNone/>
              <a:defRPr sz="1800">
                <a:solidFill>
                  <a:schemeClr val="dk1"/>
                </a:solidFill>
                <a:latin typeface="Century Gothic"/>
                <a:ea typeface="Century Gothic"/>
                <a:cs typeface="Century Gothic"/>
                <a:sym typeface="Century Gothic"/>
              </a:defRPr>
            </a:lvl8pPr>
            <a:lvl9pPr indent="0" lvl="8" marL="0" marR="0" rtl="0" algn="l">
              <a:spcBef>
                <a:spcPts val="0"/>
              </a:spcBef>
              <a:buNone/>
              <a:defRPr sz="1800">
                <a:solidFill>
                  <a:schemeClr val="dk1"/>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91B9F5"/>
            </a:gs>
            <a:gs pos="62000">
              <a:srgbClr val="6084BA"/>
            </a:gs>
            <a:gs pos="100000">
              <a:srgbClr val="4F72AA"/>
            </a:gs>
          </a:gsLst>
          <a:lin ang="5400000" scaled="0"/>
        </a:gradFill>
      </p:bgPr>
    </p:bg>
    <p:spTree>
      <p:nvGrpSpPr>
        <p:cNvPr id="5" name="Shape 5"/>
        <p:cNvGrpSpPr/>
        <p:nvPr/>
      </p:nvGrpSpPr>
      <p:grpSpPr>
        <a:xfrm>
          <a:off x="0" y="0"/>
          <a:ext cx="0" cy="0"/>
          <a:chOff x="0" y="0"/>
          <a:chExt cx="0" cy="0"/>
        </a:xfrm>
      </p:grpSpPr>
      <p:grpSp>
        <p:nvGrpSpPr>
          <p:cNvPr id="6" name="Google Shape;6;p22"/>
          <p:cNvGrpSpPr/>
          <p:nvPr/>
        </p:nvGrpSpPr>
        <p:grpSpPr>
          <a:xfrm>
            <a:off x="-567355" y="0"/>
            <a:ext cx="10458653" cy="7117071"/>
            <a:chOff x="-644959" y="0"/>
            <a:chExt cx="10458653" cy="7117071"/>
          </a:xfrm>
        </p:grpSpPr>
        <p:grpSp>
          <p:nvGrpSpPr>
            <p:cNvPr id="7" name="Google Shape;7;p22"/>
            <p:cNvGrpSpPr/>
            <p:nvPr/>
          </p:nvGrpSpPr>
          <p:grpSpPr>
            <a:xfrm>
              <a:off x="0" y="0"/>
              <a:ext cx="9144000" cy="6858000"/>
              <a:chOff x="0" y="0"/>
              <a:chExt cx="9144000" cy="6858000"/>
            </a:xfrm>
          </p:grpSpPr>
          <p:grpSp>
            <p:nvGrpSpPr>
              <p:cNvPr id="8" name="Google Shape;8;p22"/>
              <p:cNvGrpSpPr/>
              <p:nvPr/>
            </p:nvGrpSpPr>
            <p:grpSpPr>
              <a:xfrm>
                <a:off x="0" y="0"/>
                <a:ext cx="2514600" cy="6858000"/>
                <a:chOff x="0" y="0"/>
                <a:chExt cx="2514600" cy="6858000"/>
              </a:xfrm>
            </p:grpSpPr>
            <p:sp>
              <p:nvSpPr>
                <p:cNvPr id="9" name="Google Shape;9;p22"/>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10" name="Google Shape;10;p22"/>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11" name="Google Shape;11;p22"/>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grpSp>
            <p:nvGrpSpPr>
              <p:cNvPr id="12" name="Google Shape;12;p22"/>
              <p:cNvGrpSpPr/>
              <p:nvPr/>
            </p:nvGrpSpPr>
            <p:grpSpPr>
              <a:xfrm>
                <a:off x="422910" y="0"/>
                <a:ext cx="2514600" cy="6858000"/>
                <a:chOff x="0" y="0"/>
                <a:chExt cx="2514600" cy="6858000"/>
              </a:xfrm>
            </p:grpSpPr>
            <p:sp>
              <p:nvSpPr>
                <p:cNvPr id="13" name="Google Shape;13;p22"/>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14" name="Google Shape;14;p22"/>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15" name="Google Shape;15;p22"/>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grpSp>
            <p:nvGrpSpPr>
              <p:cNvPr id="16" name="Google Shape;16;p22"/>
              <p:cNvGrpSpPr/>
              <p:nvPr/>
            </p:nvGrpSpPr>
            <p:grpSpPr>
              <a:xfrm rot="10800000">
                <a:off x="6629400" y="0"/>
                <a:ext cx="2514600" cy="6858000"/>
                <a:chOff x="0" y="0"/>
                <a:chExt cx="2514600" cy="6858000"/>
              </a:xfrm>
            </p:grpSpPr>
            <p:sp>
              <p:nvSpPr>
                <p:cNvPr id="17" name="Google Shape;17;p22"/>
                <p:cNvSpPr/>
                <p:nvPr/>
              </p:nvSpPr>
              <p:spPr>
                <a:xfrm>
                  <a:off x="914400" y="0"/>
                  <a:ext cx="1600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18" name="Google Shape;18;p22"/>
                <p:cNvSpPr/>
                <p:nvPr/>
              </p:nvSpPr>
              <p:spPr>
                <a:xfrm>
                  <a:off x="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19" name="Google Shape;19;p22"/>
                <p:cNvSpPr/>
                <p:nvPr/>
              </p:nvSpPr>
              <p:spPr>
                <a:xfrm>
                  <a:off x="2286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sp>
            <p:nvSpPr>
              <p:cNvPr id="20" name="Google Shape;20;p22"/>
              <p:cNvSpPr/>
              <p:nvPr/>
            </p:nvSpPr>
            <p:spPr>
              <a:xfrm>
                <a:off x="3810000" y="0"/>
                <a:ext cx="28194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21" name="Google Shape;21;p22"/>
              <p:cNvSpPr/>
              <p:nvPr/>
            </p:nvSpPr>
            <p:spPr>
              <a:xfrm>
                <a:off x="2895600" y="0"/>
                <a:ext cx="4572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22" name="Google Shape;22;p22"/>
              <p:cNvSpPr/>
              <p:nvPr/>
            </p:nvSpPr>
            <p:spPr>
              <a:xfrm>
                <a:off x="3124200" y="0"/>
                <a:ext cx="762000" cy="6858000"/>
              </a:xfrm>
              <a:prstGeom prst="rect">
                <a:avLst/>
              </a:prstGeom>
              <a:solidFill>
                <a:schemeClr val="lt1">
                  <a:alpha val="1019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sp>
          <p:nvSpPr>
            <p:cNvPr id="23" name="Google Shape;23;p22"/>
            <p:cNvSpPr/>
            <p:nvPr/>
          </p:nvSpPr>
          <p:spPr>
            <a:xfrm>
              <a:off x="-11875" y="5035138"/>
              <a:ext cx="9144000" cy="1175655"/>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24" name="Google Shape;24;p22"/>
            <p:cNvSpPr/>
            <p:nvPr/>
          </p:nvSpPr>
          <p:spPr>
            <a:xfrm>
              <a:off x="-11875" y="3467595"/>
              <a:ext cx="9144000" cy="890650"/>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25" name="Google Shape;25;p22"/>
            <p:cNvSpPr/>
            <p:nvPr/>
          </p:nvSpPr>
          <p:spPr>
            <a:xfrm>
              <a:off x="-23751" y="5640779"/>
              <a:ext cx="3004457" cy="1211283"/>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26" name="Google Shape;26;p22"/>
            <p:cNvSpPr/>
            <p:nvPr/>
          </p:nvSpPr>
          <p:spPr>
            <a:xfrm>
              <a:off x="-11875" y="5284519"/>
              <a:ext cx="9144000" cy="1478478"/>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27" name="Google Shape;27;p22"/>
            <p:cNvSpPr/>
            <p:nvPr/>
          </p:nvSpPr>
          <p:spPr>
            <a:xfrm>
              <a:off x="2137558" y="5132120"/>
              <a:ext cx="6982691" cy="171994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20000"/>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entury Gothic"/>
                <a:ea typeface="Century Gothic"/>
                <a:cs typeface="Century Gothic"/>
                <a:sym typeface="Century Gothic"/>
              </a:endParaRPr>
            </a:p>
          </p:txBody>
        </p:sp>
        <p:sp>
          <p:nvSpPr>
            <p:cNvPr id="28" name="Google Shape;28;p22"/>
            <p:cNvSpPr/>
            <p:nvPr/>
          </p:nvSpPr>
          <p:spPr>
            <a:xfrm rot="1800000">
              <a:off x="2996165" y="2859252"/>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29" name="Google Shape;29;p22"/>
            <p:cNvSpPr/>
            <p:nvPr/>
          </p:nvSpPr>
          <p:spPr>
            <a:xfrm rot="1800000">
              <a:off x="3720065" y="4126078"/>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0" name="Google Shape;30;p22"/>
            <p:cNvSpPr/>
            <p:nvPr/>
          </p:nvSpPr>
          <p:spPr>
            <a:xfrm rot="1800000">
              <a:off x="3729591" y="1592427"/>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1" name="Google Shape;31;p22"/>
            <p:cNvSpPr/>
            <p:nvPr/>
          </p:nvSpPr>
          <p:spPr>
            <a:xfrm rot="1800000">
              <a:off x="2977115" y="325603"/>
              <a:ext cx="1601400" cy="1388236"/>
            </a:xfrm>
            <a:prstGeom prst="hexagon">
              <a:avLst>
                <a:gd fmla="val 28544" name="adj"/>
                <a:gd fmla="val 115470" name="vf"/>
              </a:avLst>
            </a:prstGeom>
            <a:solidFill>
              <a:schemeClr val="lt1">
                <a:alpha val="3921"/>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2" name="Google Shape;32;p22"/>
            <p:cNvSpPr/>
            <p:nvPr/>
          </p:nvSpPr>
          <p:spPr>
            <a:xfrm rot="1800000">
              <a:off x="4463014" y="5383378"/>
              <a:ext cx="1601400" cy="1388236"/>
            </a:xfrm>
            <a:prstGeom prst="hexagon">
              <a:avLst>
                <a:gd fmla="val 28544" name="adj"/>
                <a:gd fmla="val 115470" name="vf"/>
              </a:avLst>
            </a:prstGeom>
            <a:solidFill>
              <a:schemeClr val="lt1">
                <a:alpha val="5882"/>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3" name="Google Shape;33;p22"/>
            <p:cNvSpPr/>
            <p:nvPr/>
          </p:nvSpPr>
          <p:spPr>
            <a:xfrm rot="1800000">
              <a:off x="-382404" y="4201528"/>
              <a:ext cx="1261499" cy="1388236"/>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4" name="Google Shape;34;p22"/>
            <p:cNvSpPr/>
            <p:nvPr/>
          </p:nvSpPr>
          <p:spPr>
            <a:xfrm rot="1800000">
              <a:off x="24365" y="540242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5" name="Google Shape;35;p22"/>
            <p:cNvSpPr/>
            <p:nvPr/>
          </p:nvSpPr>
          <p:spPr>
            <a:xfrm rot="1800000">
              <a:off x="52941" y="284972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6" name="Google Shape;36;p22"/>
            <p:cNvSpPr/>
            <p:nvPr/>
          </p:nvSpPr>
          <p:spPr>
            <a:xfrm rot="1800000">
              <a:off x="776840" y="4126077"/>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7" name="Google Shape;37;p22"/>
            <p:cNvSpPr/>
            <p:nvPr/>
          </p:nvSpPr>
          <p:spPr>
            <a:xfrm rot="1800000">
              <a:off x="1510265" y="54119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8" name="Google Shape;38;p22"/>
            <p:cNvSpPr/>
            <p:nvPr/>
          </p:nvSpPr>
          <p:spPr>
            <a:xfrm rot="1800000">
              <a:off x="1529316" y="2859252"/>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39" name="Google Shape;39;p22"/>
            <p:cNvSpPr/>
            <p:nvPr/>
          </p:nvSpPr>
          <p:spPr>
            <a:xfrm rot="1800000">
              <a:off x="795890" y="1563853"/>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40" name="Google Shape;40;p22"/>
            <p:cNvSpPr/>
            <p:nvPr/>
          </p:nvSpPr>
          <p:spPr>
            <a:xfrm rot="1800000">
              <a:off x="6806166" y="4145128"/>
              <a:ext cx="1601400" cy="1388236"/>
            </a:xfrm>
            <a:prstGeom prst="hexagon">
              <a:avLst>
                <a:gd fmla="val 28544" name="adj"/>
                <a:gd fmla="val 115470" name="vf"/>
              </a:avLst>
            </a:prstGeom>
            <a:solidFill>
              <a:schemeClr val="lt1">
                <a:alpha val="10196"/>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41" name="Google Shape;41;p22"/>
            <p:cNvSpPr/>
            <p:nvPr/>
          </p:nvSpPr>
          <p:spPr>
            <a:xfrm rot="1800000">
              <a:off x="7549116" y="5421479"/>
              <a:ext cx="1601400" cy="1388236"/>
            </a:xfrm>
            <a:prstGeom prst="hexagon">
              <a:avLst>
                <a:gd fmla="val 28544" name="adj"/>
                <a:gd fmla="val 115470" name="vf"/>
              </a:avLst>
            </a:pr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42" name="Google Shape;42;p22"/>
            <p:cNvSpPr/>
            <p:nvPr/>
          </p:nvSpPr>
          <p:spPr>
            <a:xfrm rot="1800000">
              <a:off x="7549117" y="2868778"/>
              <a:ext cx="1601400" cy="1388236"/>
            </a:xfrm>
            <a:prstGeom prst="hexagon">
              <a:avLst>
                <a:gd fmla="val 28544" name="adj"/>
                <a:gd fmla="val 115470" name="vf"/>
              </a:avLst>
            </a:prstGeom>
            <a:solidFill>
              <a:schemeClr val="lt1">
                <a:alpha val="7058"/>
              </a:schemeClr>
            </a:solidFill>
            <a:ln cap="flat" cmpd="sng" w="12700">
              <a:solidFill>
                <a:schemeClr val="lt1">
                  <a:alpha val="7843"/>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43" name="Google Shape;43;p22"/>
            <p:cNvSpPr/>
            <p:nvPr/>
          </p:nvSpPr>
          <p:spPr>
            <a:xfrm rot="1800000">
              <a:off x="8306521" y="4055629"/>
              <a:ext cx="1243407" cy="1388236"/>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44" name="Google Shape;44;p22"/>
            <p:cNvSpPr/>
            <p:nvPr/>
          </p:nvSpPr>
          <p:spPr>
            <a:xfrm rot="1800000">
              <a:off x="8306771" y="1511524"/>
              <a:ext cx="1241871" cy="1388822"/>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2156"/>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grpSp>
      <p:sp>
        <p:nvSpPr>
          <p:cNvPr id="45" name="Google Shape;45;p22"/>
          <p:cNvSpPr/>
          <p:nvPr/>
        </p:nvSpPr>
        <p:spPr>
          <a:xfrm>
            <a:off x="457200" y="333487"/>
            <a:ext cx="8229600" cy="6185647"/>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46" name="Google Shape;46;p22"/>
          <p:cNvSpPr txBox="1"/>
          <p:nvPr>
            <p:ph type="title"/>
          </p:nvPr>
        </p:nvSpPr>
        <p:spPr>
          <a:xfrm>
            <a:off x="1043490" y="1027664"/>
            <a:ext cx="7024744" cy="1143000"/>
          </a:xfrm>
          <a:prstGeom prst="rect">
            <a:avLst/>
          </a:prstGeom>
          <a:noFill/>
          <a:ln>
            <a:noFill/>
          </a:ln>
        </p:spPr>
        <p:txBody>
          <a:bodyPr anchorCtr="0" anchor="b" bIns="45700" lIns="91425" spcFirstLastPara="1" rIns="91425" wrap="square" tIns="45700">
            <a:normAutofit/>
          </a:bodyPr>
          <a:lstStyle>
            <a:lvl1pPr lvl="0" marR="0" rtl="0" algn="l">
              <a:spcBef>
                <a:spcPts val="0"/>
              </a:spcBef>
              <a:spcAft>
                <a:spcPts val="0"/>
              </a:spcAft>
              <a:buClr>
                <a:schemeClr val="accent1"/>
              </a:buClr>
              <a:buSzPts val="4000"/>
              <a:buFont typeface="Century Gothic"/>
              <a:buNone/>
              <a:defRPr b="0" i="0" sz="4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47" name="Google Shape;47;p22"/>
          <p:cNvSpPr txBox="1"/>
          <p:nvPr>
            <p:ph idx="1" type="body"/>
          </p:nvPr>
        </p:nvSpPr>
        <p:spPr>
          <a:xfrm>
            <a:off x="1043492" y="2323652"/>
            <a:ext cx="6777317" cy="3508977"/>
          </a:xfrm>
          <a:prstGeom prst="rect">
            <a:avLst/>
          </a:prstGeom>
          <a:noFill/>
          <a:ln>
            <a:noFill/>
          </a:ln>
        </p:spPr>
        <p:txBody>
          <a:bodyPr anchorCtr="0" anchor="t" bIns="45700" lIns="91425" spcFirstLastPara="1" rIns="91425" wrap="square" tIns="45700">
            <a:normAutofit/>
          </a:bodyPr>
          <a:lstStyle>
            <a:lvl1pPr indent="-344424" lvl="0" marL="457200" marR="0" rtl="0" algn="l">
              <a:spcBef>
                <a:spcPts val="480"/>
              </a:spcBef>
              <a:spcAft>
                <a:spcPts val="0"/>
              </a:spcAft>
              <a:buClr>
                <a:schemeClr val="accent1"/>
              </a:buClr>
              <a:buSzPts val="1824"/>
              <a:buFont typeface="Noto Sans Symbols"/>
              <a:buChar char="🞇"/>
              <a:defRPr b="0" i="0" sz="2400" u="none" cap="none" strike="noStrike">
                <a:solidFill>
                  <a:schemeClr val="dk2"/>
                </a:solidFill>
                <a:latin typeface="Century Gothic"/>
                <a:ea typeface="Century Gothic"/>
                <a:cs typeface="Century Gothic"/>
                <a:sym typeface="Century Gothic"/>
              </a:defRPr>
            </a:lvl1pPr>
            <a:lvl2pPr indent="-334772" lvl="1" marL="914400" marR="0" rtl="0" algn="l">
              <a:spcBef>
                <a:spcPts val="440"/>
              </a:spcBef>
              <a:spcAft>
                <a:spcPts val="0"/>
              </a:spcAft>
              <a:buClr>
                <a:schemeClr val="accent1"/>
              </a:buClr>
              <a:buSzPts val="1672"/>
              <a:buFont typeface="Noto Sans Symbols"/>
              <a:buChar char="🞇"/>
              <a:defRPr b="0" i="0" sz="2200" u="none" cap="none" strike="noStrike">
                <a:solidFill>
                  <a:schemeClr val="dk2"/>
                </a:solidFill>
                <a:latin typeface="Century Gothic"/>
                <a:ea typeface="Century Gothic"/>
                <a:cs typeface="Century Gothic"/>
                <a:sym typeface="Century Gothic"/>
              </a:defRPr>
            </a:lvl2pPr>
            <a:lvl3pPr indent="-325119" lvl="2" marL="1371600" marR="0" rtl="0" algn="l">
              <a:spcBef>
                <a:spcPts val="400"/>
              </a:spcBef>
              <a:spcAft>
                <a:spcPts val="0"/>
              </a:spcAft>
              <a:buClr>
                <a:schemeClr val="accent1"/>
              </a:buClr>
              <a:buSzPts val="1520"/>
              <a:buFont typeface="Noto Sans Symbols"/>
              <a:buChar char="🞇"/>
              <a:defRPr b="0" i="0" sz="2000" u="none" cap="none" strike="noStrike">
                <a:solidFill>
                  <a:schemeClr val="dk2"/>
                </a:solidFill>
                <a:latin typeface="Century Gothic"/>
                <a:ea typeface="Century Gothic"/>
                <a:cs typeface="Century Gothic"/>
                <a:sym typeface="Century Gothic"/>
              </a:defRPr>
            </a:lvl3pPr>
            <a:lvl4pPr indent="-315467" lvl="3" marL="1828800" marR="0" rtl="0" algn="l">
              <a:spcBef>
                <a:spcPts val="360"/>
              </a:spcBef>
              <a:spcAft>
                <a:spcPts val="0"/>
              </a:spcAft>
              <a:buClr>
                <a:schemeClr val="accent1"/>
              </a:buClr>
              <a:buSzPts val="1368"/>
              <a:buFont typeface="Noto Sans Symbols"/>
              <a:buChar char="🞇"/>
              <a:defRPr b="0" i="0" sz="1800" u="none" cap="none" strike="noStrike">
                <a:solidFill>
                  <a:schemeClr val="dk2"/>
                </a:solidFill>
                <a:latin typeface="Century Gothic"/>
                <a:ea typeface="Century Gothic"/>
                <a:cs typeface="Century Gothic"/>
                <a:sym typeface="Century Gothic"/>
              </a:defRPr>
            </a:lvl4pPr>
            <a:lvl5pPr indent="-305816" lvl="4" marL="2286000" marR="0" rtl="0" algn="l">
              <a:spcBef>
                <a:spcPts val="320"/>
              </a:spcBef>
              <a:spcAft>
                <a:spcPts val="0"/>
              </a:spcAft>
              <a:buClr>
                <a:schemeClr val="accent1"/>
              </a:buClr>
              <a:buSzPts val="1216"/>
              <a:buFont typeface="Noto Sans Symbols"/>
              <a:buChar char="🞇"/>
              <a:defRPr b="0" i="0" sz="1600" u="none" cap="none" strike="noStrike">
                <a:solidFill>
                  <a:schemeClr val="dk2"/>
                </a:solidFill>
                <a:latin typeface="Century Gothic"/>
                <a:ea typeface="Century Gothic"/>
                <a:cs typeface="Century Gothic"/>
                <a:sym typeface="Century Gothic"/>
              </a:defRPr>
            </a:lvl5pPr>
            <a:lvl6pPr indent="-296164" lvl="5" marL="27432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6pPr>
            <a:lvl7pPr indent="-296164" lvl="6" marL="32004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7pPr>
            <a:lvl8pPr indent="-296164" lvl="7" marL="36576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8pPr>
            <a:lvl9pPr indent="-296164" lvl="8" marL="41148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9pPr>
          </a:lstStyle>
          <a:p/>
        </p:txBody>
      </p:sp>
      <p:sp>
        <p:nvSpPr>
          <p:cNvPr id="48" name="Google Shape;48;p22"/>
          <p:cNvSpPr txBox="1"/>
          <p:nvPr>
            <p:ph idx="11" type="ftr"/>
          </p:nvPr>
        </p:nvSpPr>
        <p:spPr>
          <a:xfrm>
            <a:off x="4641448" y="5852160"/>
            <a:ext cx="35021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pic>
        <p:nvPicPr>
          <p:cNvPr id="49" name="Google Shape;49;p22"/>
          <p:cNvPicPr preferRelativeResize="0"/>
          <p:nvPr/>
        </p:nvPicPr>
        <p:blipFill rotWithShape="1">
          <a:blip r:embed="rId1">
            <a:alphaModFix/>
          </a:blip>
          <a:srcRect b="0" l="0" r="0" t="0"/>
          <a:stretch/>
        </p:blipFill>
        <p:spPr>
          <a:xfrm>
            <a:off x="6707004" y="352666"/>
            <a:ext cx="1979796" cy="145596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mailto:marionboysbaseball@gmail.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pic>
        <p:nvPicPr>
          <p:cNvPr id="248" name="Google Shape;248;p1"/>
          <p:cNvPicPr preferRelativeResize="0"/>
          <p:nvPr/>
        </p:nvPicPr>
        <p:blipFill rotWithShape="1">
          <a:blip r:embed="rId3">
            <a:alphaModFix/>
          </a:blip>
          <a:srcRect b="0" l="1863" r="1863" t="0"/>
          <a:stretch/>
        </p:blipFill>
        <p:spPr>
          <a:xfrm>
            <a:off x="0" y="-5918"/>
            <a:ext cx="4495800" cy="6238932"/>
          </a:xfrm>
          <a:prstGeom prst="rect">
            <a:avLst/>
          </a:prstGeom>
          <a:noFill/>
          <a:ln>
            <a:noFill/>
          </a:ln>
        </p:spPr>
      </p:pic>
      <p:sp>
        <p:nvSpPr>
          <p:cNvPr id="249" name="Google Shape;249;p1"/>
          <p:cNvSpPr txBox="1"/>
          <p:nvPr>
            <p:ph type="ctrTitle"/>
          </p:nvPr>
        </p:nvSpPr>
        <p:spPr>
          <a:xfrm>
            <a:off x="4733365" y="2281191"/>
            <a:ext cx="4029635" cy="1986009"/>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rgbClr val="0E57C4"/>
              </a:buClr>
              <a:buSzPct val="100000"/>
              <a:buFont typeface="Century Gothic"/>
              <a:buNone/>
            </a:pPr>
            <a:r>
              <a:rPr b="1" lang="en-US">
                <a:solidFill>
                  <a:srgbClr val="0E57C4"/>
                </a:solidFill>
              </a:rPr>
              <a:t>MBB Parents Meeting</a:t>
            </a:r>
            <a:br>
              <a:rPr b="1" lang="en-US">
                <a:solidFill>
                  <a:srgbClr val="0E57C4"/>
                </a:solidFill>
              </a:rPr>
            </a:br>
            <a:r>
              <a:rPr b="1" lang="en-US" sz="3100">
                <a:solidFill>
                  <a:srgbClr val="0E57C4"/>
                </a:solidFill>
              </a:rPr>
              <a:t>Pony/Minor/Major</a:t>
            </a:r>
            <a:br>
              <a:rPr b="1" lang="en-US" sz="3100">
                <a:solidFill>
                  <a:srgbClr val="0E57C4"/>
                </a:solidFill>
              </a:rPr>
            </a:br>
            <a:r>
              <a:rPr b="1" lang="en-US" sz="3100">
                <a:solidFill>
                  <a:srgbClr val="0E57C4"/>
                </a:solidFill>
              </a:rPr>
              <a:t>Leagues</a:t>
            </a:r>
            <a:endParaRPr/>
          </a:p>
        </p:txBody>
      </p:sp>
      <p:sp>
        <p:nvSpPr>
          <p:cNvPr id="250" name="Google Shape;250;p1"/>
          <p:cNvSpPr txBox="1"/>
          <p:nvPr>
            <p:ph idx="1" type="subTitle"/>
          </p:nvPr>
        </p:nvSpPr>
        <p:spPr>
          <a:xfrm>
            <a:off x="4733365" y="4421080"/>
            <a:ext cx="3309803" cy="126062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SzPct val="76000"/>
              <a:buNone/>
            </a:pPr>
            <a:r>
              <a:rPr lang="en-US"/>
              <a:t>March 30, 2026</a:t>
            </a:r>
            <a:endParaRPr/>
          </a:p>
          <a:p>
            <a:pPr indent="0" lvl="0" marL="0" rtl="0" algn="l">
              <a:spcBef>
                <a:spcPts val="333"/>
              </a:spcBef>
              <a:spcAft>
                <a:spcPts val="0"/>
              </a:spcAft>
              <a:buSzPct val="76000"/>
              <a:buNone/>
            </a:pPr>
            <a:r>
              <a:t/>
            </a:r>
            <a:endParaRPr/>
          </a:p>
          <a:p>
            <a:pPr indent="0" lvl="0" marL="0" rtl="0" algn="ctr">
              <a:spcBef>
                <a:spcPts val="740"/>
              </a:spcBef>
              <a:spcAft>
                <a:spcPts val="0"/>
              </a:spcAft>
              <a:buSzPct val="76000"/>
              <a:buNone/>
            </a:pPr>
            <a:r>
              <a:rPr b="1" lang="en-US" sz="4000"/>
              <a:t>WELCOME</a:t>
            </a:r>
            <a:endParaRPr/>
          </a:p>
        </p:txBody>
      </p:sp>
      <p:pic>
        <p:nvPicPr>
          <p:cNvPr id="251" name="Google Shape;251;p1"/>
          <p:cNvPicPr preferRelativeResize="0"/>
          <p:nvPr/>
        </p:nvPicPr>
        <p:blipFill rotWithShape="1">
          <a:blip r:embed="rId4">
            <a:alphaModFix/>
          </a:blip>
          <a:srcRect b="0" l="0" r="0" t="0"/>
          <a:stretch/>
        </p:blipFill>
        <p:spPr>
          <a:xfrm>
            <a:off x="4885842" y="71391"/>
            <a:ext cx="3004848" cy="2209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
          <p:cNvSpPr txBox="1"/>
          <p:nvPr>
            <p:ph type="title"/>
          </p:nvPr>
        </p:nvSpPr>
        <p:spPr>
          <a:xfrm>
            <a:off x="1043490" y="1027664"/>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Meeting Agenda</a:t>
            </a:r>
            <a:endParaRPr/>
          </a:p>
        </p:txBody>
      </p:sp>
      <p:sp>
        <p:nvSpPr>
          <p:cNvPr id="257" name="Google Shape;257;p2"/>
          <p:cNvSpPr txBox="1"/>
          <p:nvPr>
            <p:ph idx="1" type="body"/>
          </p:nvPr>
        </p:nvSpPr>
        <p:spPr>
          <a:xfrm>
            <a:off x="1043492" y="1828800"/>
            <a:ext cx="6777317" cy="4343400"/>
          </a:xfrm>
          <a:prstGeom prst="rect">
            <a:avLst/>
          </a:prstGeom>
          <a:noFill/>
          <a:ln>
            <a:noFill/>
          </a:ln>
        </p:spPr>
        <p:txBody>
          <a:bodyPr anchorCtr="0" anchor="t" bIns="45700" lIns="91425" spcFirstLastPara="1" rIns="91425" wrap="square" tIns="45700">
            <a:normAutofit lnSpcReduction="10000"/>
          </a:bodyPr>
          <a:lstStyle/>
          <a:p>
            <a:pPr indent="-274319" lvl="0" marL="342900" rtl="0" algn="l">
              <a:spcBef>
                <a:spcPts val="0"/>
              </a:spcBef>
              <a:spcAft>
                <a:spcPts val="0"/>
              </a:spcAft>
              <a:buSzPts val="1824"/>
              <a:buChar char="🞇"/>
            </a:pPr>
            <a:r>
              <a:rPr lang="en-US"/>
              <a:t>Overview</a:t>
            </a:r>
            <a:endParaRPr/>
          </a:p>
          <a:p>
            <a:pPr indent="-274319" lvl="0" marL="342900" rtl="0" algn="l">
              <a:spcBef>
                <a:spcPts val="480"/>
              </a:spcBef>
              <a:spcAft>
                <a:spcPts val="0"/>
              </a:spcAft>
              <a:buSzPts val="1824"/>
              <a:buChar char="🞇"/>
            </a:pPr>
            <a:r>
              <a:rPr lang="en-US"/>
              <a:t>MBB Expectations</a:t>
            </a:r>
            <a:endParaRPr/>
          </a:p>
          <a:p>
            <a:pPr indent="-274319" lvl="0" marL="342900" rtl="0" algn="l">
              <a:spcBef>
                <a:spcPts val="480"/>
              </a:spcBef>
              <a:spcAft>
                <a:spcPts val="0"/>
              </a:spcAft>
              <a:buSzPts val="1824"/>
              <a:buChar char="🞇"/>
            </a:pPr>
            <a:r>
              <a:rPr lang="en-US"/>
              <a:t>MBB Season</a:t>
            </a:r>
            <a:endParaRPr/>
          </a:p>
          <a:p>
            <a:pPr indent="-274319" lvl="0" marL="342900" rtl="0" algn="l">
              <a:spcBef>
                <a:spcPts val="480"/>
              </a:spcBef>
              <a:spcAft>
                <a:spcPts val="0"/>
              </a:spcAft>
              <a:buSzPts val="1824"/>
              <a:buChar char="🞇"/>
            </a:pPr>
            <a:r>
              <a:rPr lang="en-US"/>
              <a:t>MBB Cancellations</a:t>
            </a:r>
            <a:endParaRPr/>
          </a:p>
          <a:p>
            <a:pPr indent="-274319" lvl="0" marL="342900" rtl="0" algn="l">
              <a:spcBef>
                <a:spcPts val="480"/>
              </a:spcBef>
              <a:spcAft>
                <a:spcPts val="0"/>
              </a:spcAft>
              <a:buSzPts val="1824"/>
              <a:buChar char="🞇"/>
            </a:pPr>
            <a:r>
              <a:rPr lang="en-US"/>
              <a:t>Fundraising</a:t>
            </a:r>
            <a:endParaRPr/>
          </a:p>
          <a:p>
            <a:pPr indent="-274319" lvl="0" marL="342900" rtl="0" algn="l">
              <a:spcBef>
                <a:spcPts val="480"/>
              </a:spcBef>
              <a:spcAft>
                <a:spcPts val="0"/>
              </a:spcAft>
              <a:buSzPts val="1824"/>
              <a:buChar char="🞇"/>
            </a:pPr>
            <a:r>
              <a:rPr lang="en-US"/>
              <a:t>Volunteering</a:t>
            </a:r>
            <a:endParaRPr/>
          </a:p>
          <a:p>
            <a:pPr indent="-274319" lvl="0" marL="342900" rtl="0" algn="l">
              <a:spcBef>
                <a:spcPts val="480"/>
              </a:spcBef>
              <a:spcAft>
                <a:spcPts val="0"/>
              </a:spcAft>
              <a:buSzPts val="1824"/>
              <a:buChar char="🞇"/>
            </a:pPr>
            <a:r>
              <a:rPr lang="en-US"/>
              <a:t>MBB Rules of the Game Overview</a:t>
            </a:r>
            <a:endParaRPr/>
          </a:p>
          <a:p>
            <a:pPr indent="-274319" lvl="0" marL="342900" rtl="0" algn="l">
              <a:spcBef>
                <a:spcPts val="480"/>
              </a:spcBef>
              <a:spcAft>
                <a:spcPts val="0"/>
              </a:spcAft>
              <a:buSzPts val="1824"/>
              <a:buChar char="🞇"/>
            </a:pPr>
            <a:r>
              <a:rPr lang="en-US"/>
              <a:t>Uniform &amp; Gear</a:t>
            </a:r>
            <a:endParaRPr/>
          </a:p>
          <a:p>
            <a:pPr indent="-274319" lvl="0" marL="342900" rtl="0" algn="l">
              <a:spcBef>
                <a:spcPts val="480"/>
              </a:spcBef>
              <a:spcAft>
                <a:spcPts val="0"/>
              </a:spcAft>
              <a:buSzPts val="1824"/>
              <a:buChar char="🞇"/>
            </a:pPr>
            <a:r>
              <a:rPr lang="en-US"/>
              <a:t>Team Colors</a:t>
            </a:r>
            <a:endParaRPr/>
          </a:p>
          <a:p>
            <a:pPr indent="-274319" lvl="0" marL="342900" rtl="0" algn="l">
              <a:spcBef>
                <a:spcPts val="480"/>
              </a:spcBef>
              <a:spcAft>
                <a:spcPts val="0"/>
              </a:spcAft>
              <a:buSzPts val="1824"/>
              <a:buChar char="🞇"/>
            </a:pPr>
            <a:r>
              <a:rPr lang="en-US"/>
              <a:t>Questions</a:t>
            </a:r>
            <a:endParaRPr/>
          </a:p>
          <a:p>
            <a:pPr indent="0" lvl="0" marL="68580" rtl="0" algn="l">
              <a:spcBef>
                <a:spcPts val="480"/>
              </a:spcBef>
              <a:spcAft>
                <a:spcPts val="0"/>
              </a:spcAft>
              <a:buSzPts val="1824"/>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
          <p:cNvSpPr txBox="1"/>
          <p:nvPr>
            <p:ph type="title"/>
          </p:nvPr>
        </p:nvSpPr>
        <p:spPr>
          <a:xfrm>
            <a:off x="1016060" y="612648"/>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a:t>
            </a:r>
            <a:endParaRPr/>
          </a:p>
        </p:txBody>
      </p:sp>
      <p:sp>
        <p:nvSpPr>
          <p:cNvPr id="263" name="Google Shape;263;p3"/>
          <p:cNvSpPr txBox="1"/>
          <p:nvPr>
            <p:ph idx="1" type="body"/>
          </p:nvPr>
        </p:nvSpPr>
        <p:spPr>
          <a:xfrm>
            <a:off x="914400" y="1676400"/>
            <a:ext cx="6777317" cy="4267200"/>
          </a:xfrm>
          <a:prstGeom prst="rect">
            <a:avLst/>
          </a:prstGeom>
          <a:noFill/>
          <a:ln>
            <a:noFill/>
          </a:ln>
        </p:spPr>
        <p:txBody>
          <a:bodyPr anchorCtr="0" anchor="t" bIns="45700" lIns="91425" spcFirstLastPara="1" rIns="91425" wrap="square" tIns="45700">
            <a:normAutofit/>
          </a:bodyPr>
          <a:lstStyle/>
          <a:p>
            <a:pPr indent="-274319" lvl="0" marL="342900" rtl="0" algn="l">
              <a:spcBef>
                <a:spcPts val="0"/>
              </a:spcBef>
              <a:spcAft>
                <a:spcPts val="0"/>
              </a:spcAft>
              <a:buSzPts val="1824"/>
              <a:buChar char="🞇"/>
            </a:pPr>
            <a:r>
              <a:rPr lang="en-US"/>
              <a:t>Board Members (Noel, Jeff, Cody, Don, Mark, Kimberlie, Paul, Lawerence and Russ)</a:t>
            </a:r>
            <a:endParaRPr/>
          </a:p>
          <a:p>
            <a:pPr indent="-274319" lvl="0" marL="342900" rtl="0" algn="l">
              <a:spcBef>
                <a:spcPts val="480"/>
              </a:spcBef>
              <a:spcAft>
                <a:spcPts val="0"/>
              </a:spcAft>
              <a:buSzPts val="1824"/>
              <a:buChar char="🞇"/>
            </a:pPr>
            <a:r>
              <a:rPr lang="en-US"/>
              <a:t>Communication</a:t>
            </a:r>
            <a:endParaRPr/>
          </a:p>
          <a:p>
            <a:pPr indent="-274320" lvl="1" marL="640080" rtl="0" algn="l">
              <a:spcBef>
                <a:spcPts val="440"/>
              </a:spcBef>
              <a:spcAft>
                <a:spcPts val="0"/>
              </a:spcAft>
              <a:buSzPts val="1672"/>
              <a:buChar char="🞇"/>
            </a:pPr>
            <a:r>
              <a:rPr lang="en-US"/>
              <a:t>Facebook – Marion Boys Baseball</a:t>
            </a:r>
            <a:endParaRPr/>
          </a:p>
          <a:p>
            <a:pPr indent="-274320" lvl="1" marL="640080" rtl="0" algn="l">
              <a:spcBef>
                <a:spcPts val="440"/>
              </a:spcBef>
              <a:spcAft>
                <a:spcPts val="0"/>
              </a:spcAft>
              <a:buSzPts val="1672"/>
              <a:buChar char="🞇"/>
            </a:pPr>
            <a:r>
              <a:rPr lang="en-US"/>
              <a:t>MBB Website – www.marionbaseball.org</a:t>
            </a:r>
            <a:endParaRPr/>
          </a:p>
          <a:p>
            <a:pPr indent="-274320" lvl="1" marL="640080" rtl="0" algn="l">
              <a:spcBef>
                <a:spcPts val="440"/>
              </a:spcBef>
              <a:spcAft>
                <a:spcPts val="0"/>
              </a:spcAft>
              <a:buSzPts val="1672"/>
              <a:buChar char="🞇"/>
            </a:pPr>
            <a:r>
              <a:rPr lang="en-US"/>
              <a:t>Phone: 319-551-5583</a:t>
            </a:r>
            <a:endParaRPr/>
          </a:p>
          <a:p>
            <a:pPr indent="-274320" lvl="1" marL="640080" rtl="0" algn="l">
              <a:spcBef>
                <a:spcPts val="440"/>
              </a:spcBef>
              <a:spcAft>
                <a:spcPts val="0"/>
              </a:spcAft>
              <a:buSzPts val="1672"/>
              <a:buChar char="🞇"/>
            </a:pPr>
            <a:r>
              <a:rPr lang="en-US"/>
              <a:t>Email: marionboysbaseball@gmail.com</a:t>
            </a:r>
            <a:endParaRPr/>
          </a:p>
          <a:p>
            <a:pPr indent="-274319" lvl="0" marL="342900" rtl="0" algn="l">
              <a:spcBef>
                <a:spcPts val="480"/>
              </a:spcBef>
              <a:spcAft>
                <a:spcPts val="0"/>
              </a:spcAft>
              <a:buSzPts val="1824"/>
              <a:buChar char="🞇"/>
            </a:pPr>
            <a:r>
              <a:rPr lang="en-US"/>
              <a:t>Practices at Starry and Hanna Park</a:t>
            </a:r>
            <a:endParaRPr/>
          </a:p>
          <a:p>
            <a:pPr indent="-274319" lvl="0" marL="342900" rtl="0" algn="l">
              <a:spcBef>
                <a:spcPts val="480"/>
              </a:spcBef>
              <a:spcAft>
                <a:spcPts val="0"/>
              </a:spcAft>
              <a:buSzPts val="1824"/>
              <a:buChar char="🞇"/>
            </a:pPr>
            <a:r>
              <a:rPr lang="en-US"/>
              <a:t>Games at Starry Park</a:t>
            </a:r>
            <a:endParaRPr/>
          </a:p>
          <a:p>
            <a:pPr indent="0" lvl="0" marL="68580" rtl="0" algn="l">
              <a:spcBef>
                <a:spcPts val="480"/>
              </a:spcBef>
              <a:spcAft>
                <a:spcPts val="0"/>
              </a:spcAft>
              <a:buSzPts val="1824"/>
              <a:buNone/>
            </a:pPr>
            <a:r>
              <a:t/>
            </a:r>
            <a:endParaRPr/>
          </a:p>
          <a:p>
            <a:pPr indent="-158496" lvl="0" marL="342900" rtl="0" algn="l">
              <a:spcBef>
                <a:spcPts val="480"/>
              </a:spcBef>
              <a:spcAft>
                <a:spcPts val="0"/>
              </a:spcAft>
              <a:buSzPts val="1824"/>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4"/>
          <p:cNvSpPr txBox="1"/>
          <p:nvPr>
            <p:ph type="title"/>
          </p:nvPr>
        </p:nvSpPr>
        <p:spPr>
          <a:xfrm>
            <a:off x="1043490" y="1027664"/>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All League Expectations</a:t>
            </a:r>
            <a:endParaRPr/>
          </a:p>
        </p:txBody>
      </p:sp>
      <p:sp>
        <p:nvSpPr>
          <p:cNvPr id="269" name="Google Shape;269;p4"/>
          <p:cNvSpPr txBox="1"/>
          <p:nvPr>
            <p:ph idx="1" type="body"/>
          </p:nvPr>
        </p:nvSpPr>
        <p:spPr>
          <a:xfrm>
            <a:off x="1043492" y="1828800"/>
            <a:ext cx="7262308" cy="4003829"/>
          </a:xfrm>
          <a:prstGeom prst="rect">
            <a:avLst/>
          </a:prstGeom>
          <a:noFill/>
          <a:ln>
            <a:noFill/>
          </a:ln>
        </p:spPr>
        <p:txBody>
          <a:bodyPr anchorCtr="0" anchor="t" bIns="45700" lIns="91425" spcFirstLastPara="1" rIns="91425" wrap="square" tIns="45700">
            <a:normAutofit/>
          </a:bodyPr>
          <a:lstStyle/>
          <a:p>
            <a:pPr indent="-274319" lvl="0" marL="342900" rtl="0" algn="l">
              <a:spcBef>
                <a:spcPts val="0"/>
              </a:spcBef>
              <a:spcAft>
                <a:spcPts val="0"/>
              </a:spcAft>
              <a:buSzPts val="1824"/>
              <a:buChar char="🞇"/>
            </a:pPr>
            <a:r>
              <a:rPr lang="en-US"/>
              <a:t>Developing Player Skills and Knowledge of Baseball</a:t>
            </a:r>
            <a:endParaRPr/>
          </a:p>
          <a:p>
            <a:pPr indent="-274319" lvl="0" marL="342900" rtl="0" algn="l">
              <a:spcBef>
                <a:spcPts val="480"/>
              </a:spcBef>
              <a:spcAft>
                <a:spcPts val="0"/>
              </a:spcAft>
              <a:buSzPts val="1824"/>
              <a:buChar char="🞇"/>
            </a:pPr>
            <a:r>
              <a:rPr lang="en-US"/>
              <a:t>Playing in Low-Pressure Environment – WINNING is Secondary</a:t>
            </a:r>
            <a:endParaRPr/>
          </a:p>
          <a:p>
            <a:pPr indent="-274319" lvl="0" marL="342900" rtl="0" algn="l">
              <a:spcBef>
                <a:spcPts val="480"/>
              </a:spcBef>
              <a:spcAft>
                <a:spcPts val="0"/>
              </a:spcAft>
              <a:buSzPts val="1824"/>
              <a:buChar char="🞇"/>
            </a:pPr>
            <a:r>
              <a:rPr lang="en-US"/>
              <a:t>Modeling Good Sportsmanship</a:t>
            </a:r>
            <a:endParaRPr/>
          </a:p>
          <a:p>
            <a:pPr indent="-274319" lvl="0" marL="342900" rtl="0" algn="l">
              <a:spcBef>
                <a:spcPts val="480"/>
              </a:spcBef>
              <a:spcAft>
                <a:spcPts val="0"/>
              </a:spcAft>
              <a:buSzPts val="1824"/>
              <a:buChar char="🞇"/>
            </a:pPr>
            <a:r>
              <a:rPr lang="en-US"/>
              <a:t>Encouraging Players to Play Different Positions</a:t>
            </a:r>
            <a:endParaRPr/>
          </a:p>
          <a:p>
            <a:pPr indent="-274319" lvl="0" marL="342900" rtl="0" algn="l">
              <a:spcBef>
                <a:spcPts val="480"/>
              </a:spcBef>
              <a:spcAft>
                <a:spcPts val="0"/>
              </a:spcAft>
              <a:buSzPts val="1824"/>
              <a:buChar char="🞇"/>
            </a:pPr>
            <a:r>
              <a:rPr lang="en-US"/>
              <a:t>EVERYONE on the Team Bats on Game Day</a:t>
            </a:r>
            <a:endParaRPr/>
          </a:p>
          <a:p>
            <a:pPr indent="-274319" lvl="0" marL="342900" rtl="0" algn="l">
              <a:spcBef>
                <a:spcPts val="480"/>
              </a:spcBef>
              <a:spcAft>
                <a:spcPts val="0"/>
              </a:spcAft>
              <a:buSzPts val="1824"/>
              <a:buChar char="🞇"/>
            </a:pPr>
            <a:r>
              <a:rPr lang="en-US"/>
              <a:t>Learn, Grow, and Have Fun!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5"/>
          <p:cNvSpPr txBox="1"/>
          <p:nvPr>
            <p:ph type="title"/>
          </p:nvPr>
        </p:nvSpPr>
        <p:spPr>
          <a:xfrm>
            <a:off x="1043490" y="5334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Season – All Leagues</a:t>
            </a:r>
            <a:endParaRPr/>
          </a:p>
        </p:txBody>
      </p:sp>
      <p:sp>
        <p:nvSpPr>
          <p:cNvPr id="275" name="Google Shape;275;p5"/>
          <p:cNvSpPr txBox="1"/>
          <p:nvPr>
            <p:ph idx="1" type="body"/>
          </p:nvPr>
        </p:nvSpPr>
        <p:spPr>
          <a:xfrm>
            <a:off x="533400" y="1371600"/>
            <a:ext cx="7534834" cy="5182576"/>
          </a:xfrm>
          <a:prstGeom prst="rect">
            <a:avLst/>
          </a:prstGeom>
          <a:noFill/>
          <a:ln>
            <a:noFill/>
          </a:ln>
        </p:spPr>
        <p:txBody>
          <a:bodyPr anchorCtr="0" anchor="t" bIns="45700" lIns="91425" spcFirstLastPara="1" rIns="91425" wrap="square" tIns="45700">
            <a:normAutofit fontScale="92500" lnSpcReduction="20000"/>
          </a:bodyPr>
          <a:lstStyle/>
          <a:p>
            <a:pPr indent="-274319" lvl="0" marL="342900" rtl="0" algn="l">
              <a:spcBef>
                <a:spcPts val="0"/>
              </a:spcBef>
              <a:spcAft>
                <a:spcPts val="0"/>
              </a:spcAft>
              <a:buSzPct val="76000"/>
              <a:buChar char="🞇"/>
            </a:pPr>
            <a:r>
              <a:rPr lang="en-US"/>
              <a:t>Practices Begin Monday April 6</a:t>
            </a:r>
            <a:r>
              <a:rPr baseline="30000" lang="en-US"/>
              <a:t>th </a:t>
            </a:r>
            <a:r>
              <a:rPr lang="en-US"/>
              <a:t> (Weather Permitting)</a:t>
            </a:r>
            <a:endParaRPr/>
          </a:p>
          <a:p>
            <a:pPr indent="-274319" lvl="0" marL="342900" rtl="0" algn="l">
              <a:spcBef>
                <a:spcPts val="444"/>
              </a:spcBef>
              <a:spcAft>
                <a:spcPts val="0"/>
              </a:spcAft>
              <a:buSzPct val="76000"/>
              <a:buChar char="🞇"/>
            </a:pPr>
            <a:r>
              <a:rPr lang="en-US"/>
              <a:t>Spring Training Practices: Twice a Week   Monday – Friday; 5pm, 6pm, or 7pm</a:t>
            </a:r>
            <a:endParaRPr/>
          </a:p>
          <a:p>
            <a:pPr indent="-274319" lvl="0" marL="342900" rtl="0" algn="l">
              <a:spcBef>
                <a:spcPts val="444"/>
              </a:spcBef>
              <a:spcAft>
                <a:spcPts val="0"/>
              </a:spcAft>
              <a:buSzPct val="76000"/>
              <a:buChar char="🞇"/>
            </a:pPr>
            <a:r>
              <a:rPr lang="en-US"/>
              <a:t>Opening Day is Saturday May9</a:t>
            </a:r>
            <a:r>
              <a:rPr baseline="30000" lang="en-US"/>
              <a:t>th</a:t>
            </a:r>
            <a:r>
              <a:rPr lang="en-US"/>
              <a:t> </a:t>
            </a:r>
            <a:endParaRPr/>
          </a:p>
          <a:p>
            <a:pPr indent="-274319" lvl="0" marL="342900" rtl="0" algn="l">
              <a:spcBef>
                <a:spcPts val="444"/>
              </a:spcBef>
              <a:spcAft>
                <a:spcPts val="0"/>
              </a:spcAft>
              <a:buSzPct val="76000"/>
              <a:buChar char="🞇"/>
            </a:pPr>
            <a:r>
              <a:rPr lang="en-US"/>
              <a:t>Regular Season: 1 Practice and 1 to 2 Games per Week (July 4</a:t>
            </a:r>
            <a:r>
              <a:rPr baseline="30000" lang="en-US"/>
              <a:t>th</a:t>
            </a:r>
            <a:r>
              <a:rPr lang="en-US"/>
              <a:t> Week – Off Week)</a:t>
            </a:r>
            <a:endParaRPr/>
          </a:p>
          <a:p>
            <a:pPr indent="-274319" lvl="0" marL="342900" rtl="0" algn="l">
              <a:spcBef>
                <a:spcPts val="444"/>
              </a:spcBef>
              <a:spcAft>
                <a:spcPts val="0"/>
              </a:spcAft>
              <a:buSzPct val="76000"/>
              <a:buChar char="🞇"/>
            </a:pPr>
            <a:r>
              <a:rPr lang="en-US"/>
              <a:t>Practices: Mondays and Tuesdays (5pm, 6pm, or 7pm)</a:t>
            </a:r>
            <a:endParaRPr/>
          </a:p>
          <a:p>
            <a:pPr indent="-274319" lvl="0" marL="342900" rtl="0" algn="l">
              <a:spcBef>
                <a:spcPts val="444"/>
              </a:spcBef>
              <a:spcAft>
                <a:spcPts val="0"/>
              </a:spcAft>
              <a:buSzPct val="76000"/>
              <a:buChar char="🞇"/>
            </a:pPr>
            <a:r>
              <a:rPr lang="en-US"/>
              <a:t>Batting Cage:  Monday – Friday (5pm, 6pm, or 7pm)</a:t>
            </a:r>
            <a:endParaRPr/>
          </a:p>
          <a:p>
            <a:pPr indent="-274319" lvl="0" marL="342900" rtl="0" algn="l">
              <a:spcBef>
                <a:spcPts val="555"/>
              </a:spcBef>
              <a:spcAft>
                <a:spcPts val="0"/>
              </a:spcAft>
              <a:buSzPct val="76000"/>
              <a:buChar char="🞇"/>
            </a:pPr>
            <a:r>
              <a:rPr lang="en-US"/>
              <a:t>Games: Wed, Thu, Fri, &amp; Sat (5/30, 6/13, 6/27</a:t>
            </a:r>
            <a:r>
              <a:rPr lang="en-US" sz="3000"/>
              <a:t>)</a:t>
            </a:r>
            <a:endParaRPr/>
          </a:p>
          <a:p>
            <a:pPr indent="0" lvl="0" marL="68580" rtl="0" algn="l">
              <a:spcBef>
                <a:spcPts val="407"/>
              </a:spcBef>
              <a:spcAft>
                <a:spcPts val="0"/>
              </a:spcAft>
              <a:buSzPct val="76000"/>
              <a:buNone/>
            </a:pPr>
            <a:r>
              <a:rPr lang="en-US" sz="2200"/>
              <a:t>                   (Game Time Later in Presentation)</a:t>
            </a:r>
            <a:endParaRPr/>
          </a:p>
          <a:p>
            <a:pPr indent="-274319" lvl="0" marL="342900" rtl="0" algn="l">
              <a:spcBef>
                <a:spcPts val="444"/>
              </a:spcBef>
              <a:spcAft>
                <a:spcPts val="0"/>
              </a:spcAft>
              <a:buSzPct val="76000"/>
              <a:buChar char="🞇"/>
            </a:pPr>
            <a:r>
              <a:rPr lang="en-US"/>
              <a:t>End Of Year Tournament – July 16-19; Single Elimination.  All Teams in Tournament</a:t>
            </a:r>
            <a:endParaRPr/>
          </a:p>
          <a:p>
            <a:pPr indent="-274319" lvl="0" marL="342900" rtl="0" algn="l">
              <a:spcBef>
                <a:spcPts val="444"/>
              </a:spcBef>
              <a:spcAft>
                <a:spcPts val="0"/>
              </a:spcAft>
              <a:buSzPct val="76000"/>
              <a:buChar char="🞇"/>
            </a:pPr>
            <a:r>
              <a:rPr lang="en-US"/>
              <a:t>MBB Night W/Kernels – Saturday July 11</a:t>
            </a:r>
            <a:r>
              <a:rPr baseline="30000" lang="en-US"/>
              <a:t>th</a:t>
            </a:r>
            <a:r>
              <a:rPr lang="en-US"/>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6"/>
          <p:cNvSpPr txBox="1"/>
          <p:nvPr>
            <p:ph type="title"/>
          </p:nvPr>
        </p:nvSpPr>
        <p:spPr>
          <a:xfrm>
            <a:off x="1043490" y="1027664"/>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Cancellation Policy</a:t>
            </a:r>
            <a:endParaRPr/>
          </a:p>
        </p:txBody>
      </p:sp>
      <p:sp>
        <p:nvSpPr>
          <p:cNvPr id="281" name="Google Shape;281;p6"/>
          <p:cNvSpPr txBox="1"/>
          <p:nvPr>
            <p:ph idx="1" type="body"/>
          </p:nvPr>
        </p:nvSpPr>
        <p:spPr>
          <a:xfrm>
            <a:off x="1043492" y="1828800"/>
            <a:ext cx="6777317" cy="4003829"/>
          </a:xfrm>
          <a:prstGeom prst="rect">
            <a:avLst/>
          </a:prstGeom>
          <a:noFill/>
          <a:ln>
            <a:noFill/>
          </a:ln>
        </p:spPr>
        <p:txBody>
          <a:bodyPr anchorCtr="0" anchor="t" bIns="45700" lIns="91425" spcFirstLastPara="1" rIns="91425" wrap="square" tIns="45700">
            <a:normAutofit fontScale="85000" lnSpcReduction="20000"/>
          </a:bodyPr>
          <a:lstStyle/>
          <a:p>
            <a:pPr indent="-274320" lvl="0" marL="342900" rtl="0" algn="l">
              <a:spcBef>
                <a:spcPts val="0"/>
              </a:spcBef>
              <a:spcAft>
                <a:spcPts val="0"/>
              </a:spcAft>
              <a:buSzPct val="76000"/>
              <a:buChar char="🞇"/>
            </a:pPr>
            <a:r>
              <a:rPr b="1" lang="en-US" sz="2800">
                <a:solidFill>
                  <a:schemeClr val="dk1"/>
                </a:solidFill>
              </a:rPr>
              <a:t>Rainouts </a:t>
            </a:r>
            <a:r>
              <a:rPr lang="en-US">
                <a:solidFill>
                  <a:schemeClr val="dk1"/>
                </a:solidFill>
              </a:rPr>
              <a:t>– Every Opportunity will be made to reschedule Games later in the season.</a:t>
            </a:r>
            <a:endParaRPr/>
          </a:p>
          <a:p>
            <a:pPr indent="-274320" lvl="0" marL="342900" rtl="0" algn="l">
              <a:spcBef>
                <a:spcPts val="476"/>
              </a:spcBef>
              <a:spcAft>
                <a:spcPts val="0"/>
              </a:spcAft>
              <a:buSzPct val="76000"/>
              <a:buChar char="🞇"/>
            </a:pPr>
            <a:r>
              <a:rPr b="1" lang="en-US" sz="2800">
                <a:solidFill>
                  <a:schemeClr val="dk1"/>
                </a:solidFill>
              </a:rPr>
              <a:t>Heat Advisory </a:t>
            </a:r>
            <a:r>
              <a:rPr lang="en-US">
                <a:solidFill>
                  <a:schemeClr val="dk1"/>
                </a:solidFill>
              </a:rPr>
              <a:t>– Games and Practices as Scheduled – May be Delayed</a:t>
            </a:r>
            <a:endParaRPr/>
          </a:p>
          <a:p>
            <a:pPr indent="-274320" lvl="0" marL="342900" rtl="0" algn="l">
              <a:spcBef>
                <a:spcPts val="476"/>
              </a:spcBef>
              <a:spcAft>
                <a:spcPts val="0"/>
              </a:spcAft>
              <a:buSzPct val="76000"/>
              <a:buChar char="🞇"/>
            </a:pPr>
            <a:r>
              <a:rPr b="1" lang="en-US" sz="2800">
                <a:solidFill>
                  <a:schemeClr val="dk1"/>
                </a:solidFill>
              </a:rPr>
              <a:t>Heat Warning </a:t>
            </a:r>
            <a:r>
              <a:rPr lang="en-US">
                <a:solidFill>
                  <a:schemeClr val="dk1"/>
                </a:solidFill>
              </a:rPr>
              <a:t>– All MBB Activities are Cancelled. </a:t>
            </a:r>
            <a:endParaRPr/>
          </a:p>
          <a:p>
            <a:pPr indent="-274320" lvl="0" marL="342900" rtl="0" algn="l">
              <a:spcBef>
                <a:spcPts val="476"/>
              </a:spcBef>
              <a:spcAft>
                <a:spcPts val="0"/>
              </a:spcAft>
              <a:buSzPct val="76000"/>
              <a:buChar char="🞇"/>
            </a:pPr>
            <a:r>
              <a:rPr b="1" lang="en-US" sz="2800">
                <a:solidFill>
                  <a:schemeClr val="dk1"/>
                </a:solidFill>
              </a:rPr>
              <a:t>Cancellation Notifications:  </a:t>
            </a:r>
            <a:r>
              <a:rPr lang="en-US">
                <a:solidFill>
                  <a:schemeClr val="dk1"/>
                </a:solidFill>
              </a:rPr>
              <a:t>MBB to Contact Coaches Through EMAIL for Cancellations/Delays</a:t>
            </a:r>
            <a:endParaRPr/>
          </a:p>
          <a:p>
            <a:pPr indent="-274320" lvl="0" marL="342900" rtl="0" algn="l">
              <a:spcBef>
                <a:spcPts val="476"/>
              </a:spcBef>
              <a:spcAft>
                <a:spcPts val="0"/>
              </a:spcAft>
              <a:buSzPct val="76000"/>
              <a:buChar char="🞇"/>
            </a:pPr>
            <a:r>
              <a:rPr b="1" lang="en-US" sz="2800">
                <a:solidFill>
                  <a:schemeClr val="dk1"/>
                </a:solidFill>
              </a:rPr>
              <a:t>Updates to Social Media: </a:t>
            </a:r>
            <a:r>
              <a:rPr lang="en-US">
                <a:solidFill>
                  <a:schemeClr val="dk1"/>
                </a:solidFill>
              </a:rPr>
              <a:t>MBB will update Website, and post on Instagram and Facebook. </a:t>
            </a:r>
            <a:endParaRPr/>
          </a:p>
          <a:p>
            <a:pPr indent="-274320" lvl="0" marL="342900" rtl="0" algn="l">
              <a:spcBef>
                <a:spcPts val="476"/>
              </a:spcBef>
              <a:spcAft>
                <a:spcPts val="0"/>
              </a:spcAft>
              <a:buSzPct val="76000"/>
              <a:buChar char="🞇"/>
            </a:pPr>
            <a:r>
              <a:rPr b="1" lang="en-US" sz="2800">
                <a:solidFill>
                  <a:schemeClr val="dk1"/>
                </a:solidFill>
              </a:rPr>
              <a:t>Cancellation Decision Time: </a:t>
            </a:r>
            <a:r>
              <a:rPr lang="en-US">
                <a:solidFill>
                  <a:schemeClr val="dk1"/>
                </a:solidFill>
              </a:rPr>
              <a:t>3pm, or Earlier.  On occasions, may be later. Every Opportunity will be made to get the game in.</a:t>
            </a:r>
            <a:endParaRPr/>
          </a:p>
          <a:p>
            <a:pPr indent="-175869" lvl="0" marL="342900" rtl="0" algn="l">
              <a:spcBef>
                <a:spcPts val="408"/>
              </a:spcBef>
              <a:spcAft>
                <a:spcPts val="0"/>
              </a:spcAft>
              <a:buSzPct val="76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7"/>
          <p:cNvSpPr txBox="1"/>
          <p:nvPr>
            <p:ph type="title"/>
          </p:nvPr>
        </p:nvSpPr>
        <p:spPr>
          <a:xfrm>
            <a:off x="1043490" y="5334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Fundraising – Candy Bars</a:t>
            </a:r>
            <a:endParaRPr/>
          </a:p>
        </p:txBody>
      </p:sp>
      <p:sp>
        <p:nvSpPr>
          <p:cNvPr id="287" name="Google Shape;287;p7"/>
          <p:cNvSpPr txBox="1"/>
          <p:nvPr>
            <p:ph idx="1" type="body"/>
          </p:nvPr>
        </p:nvSpPr>
        <p:spPr>
          <a:xfrm>
            <a:off x="1043490" y="1371600"/>
            <a:ext cx="7490910" cy="4791722"/>
          </a:xfrm>
          <a:prstGeom prst="rect">
            <a:avLst/>
          </a:prstGeom>
          <a:noFill/>
          <a:ln>
            <a:noFill/>
          </a:ln>
        </p:spPr>
        <p:txBody>
          <a:bodyPr anchorCtr="0" anchor="t" bIns="45700" lIns="91425" spcFirstLastPara="1" rIns="91425" wrap="square" tIns="45700">
            <a:normAutofit fontScale="92500"/>
          </a:bodyPr>
          <a:lstStyle/>
          <a:p>
            <a:pPr indent="-274319" lvl="0" marL="342900" rtl="0" algn="l">
              <a:spcBef>
                <a:spcPts val="0"/>
              </a:spcBef>
              <a:spcAft>
                <a:spcPts val="0"/>
              </a:spcAft>
              <a:buSzPct val="76000"/>
              <a:buChar char="🞇"/>
            </a:pPr>
            <a:r>
              <a:rPr b="1" lang="en-US"/>
              <a:t>Very Important Event </a:t>
            </a:r>
            <a:r>
              <a:rPr lang="en-US"/>
              <a:t>– Proceeds Directly Offsets Umpire Costs.  Largest Expense for Our League</a:t>
            </a:r>
            <a:endParaRPr/>
          </a:p>
          <a:p>
            <a:pPr indent="-274319" lvl="0" marL="342900" rtl="0" algn="l">
              <a:spcBef>
                <a:spcPts val="444"/>
              </a:spcBef>
              <a:spcAft>
                <a:spcPts val="0"/>
              </a:spcAft>
              <a:buSzPct val="76000"/>
              <a:buChar char="🞇"/>
            </a:pPr>
            <a:r>
              <a:rPr lang="en-US"/>
              <a:t>MBB Encourages Everyone  to Sell a Box of Candy Bars </a:t>
            </a:r>
            <a:endParaRPr/>
          </a:p>
          <a:p>
            <a:pPr indent="-274319" lvl="0" marL="342900" rtl="0" algn="l">
              <a:spcBef>
                <a:spcPts val="444"/>
              </a:spcBef>
              <a:spcAft>
                <a:spcPts val="0"/>
              </a:spcAft>
              <a:buSzPct val="76000"/>
              <a:buChar char="🞇"/>
            </a:pPr>
            <a:r>
              <a:rPr b="1" lang="en-US"/>
              <a:t>Candy Bar Nights: </a:t>
            </a:r>
            <a:r>
              <a:rPr lang="en-US"/>
              <a:t>Scheduled Throughout the Month of April. (Notify by Social Media &amp; Email)</a:t>
            </a:r>
            <a:endParaRPr/>
          </a:p>
          <a:p>
            <a:pPr indent="-274319" lvl="0" marL="342900" rtl="0" algn="l">
              <a:spcBef>
                <a:spcPts val="444"/>
              </a:spcBef>
              <a:spcAft>
                <a:spcPts val="0"/>
              </a:spcAft>
              <a:buSzPct val="76000"/>
              <a:buChar char="🞇"/>
            </a:pPr>
            <a:r>
              <a:rPr lang="en-US"/>
              <a:t>Please Turn in Money once box(es) are Sold</a:t>
            </a:r>
            <a:endParaRPr/>
          </a:p>
          <a:p>
            <a:pPr indent="-274319" lvl="0" marL="342900" rtl="0" algn="l">
              <a:spcBef>
                <a:spcPts val="444"/>
              </a:spcBef>
              <a:spcAft>
                <a:spcPts val="0"/>
              </a:spcAft>
              <a:buSzPct val="76000"/>
              <a:buChar char="🞇"/>
            </a:pPr>
            <a:r>
              <a:rPr lang="en-US"/>
              <a:t>MBB Venmo Account: @mbbMarion  Be sure to put Player’s Name and Box # - DO NOT USE “Turn on for PURCHASES”  MBB will get charged a FEE</a:t>
            </a:r>
            <a:endParaRPr/>
          </a:p>
          <a:p>
            <a:pPr indent="-274319" lvl="0" marL="342900" rtl="0" algn="l">
              <a:spcBef>
                <a:spcPts val="444"/>
              </a:spcBef>
              <a:spcAft>
                <a:spcPts val="0"/>
              </a:spcAft>
              <a:buSzPct val="76000"/>
              <a:buChar char="🞇"/>
            </a:pPr>
            <a:r>
              <a:rPr b="1" lang="en-US"/>
              <a:t>Additional Candy Bars Will Be Available: </a:t>
            </a:r>
            <a:r>
              <a:rPr lang="en-US"/>
              <a:t>MUST turn in Previous box(es) of Candy Bar Money before picking up new boxes of Candy Bars.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8"/>
          <p:cNvSpPr txBox="1"/>
          <p:nvPr>
            <p:ph type="title"/>
          </p:nvPr>
        </p:nvSpPr>
        <p:spPr>
          <a:xfrm>
            <a:off x="1018911" y="491613"/>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Fundraising – Candy Bars</a:t>
            </a:r>
            <a:endParaRPr/>
          </a:p>
        </p:txBody>
      </p:sp>
      <p:sp>
        <p:nvSpPr>
          <p:cNvPr id="293" name="Google Shape;293;p8"/>
          <p:cNvSpPr txBox="1"/>
          <p:nvPr>
            <p:ph idx="1" type="body"/>
          </p:nvPr>
        </p:nvSpPr>
        <p:spPr>
          <a:xfrm>
            <a:off x="999246" y="1143000"/>
            <a:ext cx="7338508" cy="4572000"/>
          </a:xfrm>
          <a:prstGeom prst="rect">
            <a:avLst/>
          </a:prstGeom>
          <a:noFill/>
          <a:ln>
            <a:noFill/>
          </a:ln>
        </p:spPr>
        <p:txBody>
          <a:bodyPr anchorCtr="0" anchor="t" bIns="45700" lIns="91425" spcFirstLastPara="1" rIns="91425" wrap="square" tIns="45700">
            <a:normAutofit lnSpcReduction="10000"/>
          </a:bodyPr>
          <a:lstStyle/>
          <a:p>
            <a:pPr indent="-274319" lvl="0" marL="342900" rtl="0" algn="l">
              <a:spcBef>
                <a:spcPts val="0"/>
              </a:spcBef>
              <a:spcAft>
                <a:spcPts val="0"/>
              </a:spcAft>
              <a:buSzPts val="1824"/>
              <a:buChar char="🞇"/>
            </a:pPr>
            <a:r>
              <a:rPr b="1" lang="en-US">
                <a:solidFill>
                  <a:schemeClr val="dk1"/>
                </a:solidFill>
              </a:rPr>
              <a:t>Candy Bars: 40/Box</a:t>
            </a:r>
            <a:endParaRPr/>
          </a:p>
          <a:p>
            <a:pPr indent="-274319" lvl="0" marL="342900" rtl="0" algn="l">
              <a:spcBef>
                <a:spcPts val="480"/>
              </a:spcBef>
              <a:spcAft>
                <a:spcPts val="0"/>
              </a:spcAft>
              <a:buSzPts val="1824"/>
              <a:buChar char="🞇"/>
            </a:pPr>
            <a:r>
              <a:rPr b="1" lang="en-US" u="sng">
                <a:solidFill>
                  <a:srgbClr val="FF0000"/>
                </a:solidFill>
              </a:rPr>
              <a:t>IF THE SEAL IS BROKEN, MBB CAN’T RETURN THE BOX.</a:t>
            </a:r>
            <a:r>
              <a:rPr b="1" lang="en-US">
                <a:solidFill>
                  <a:srgbClr val="FF0000"/>
                </a:solidFill>
              </a:rPr>
              <a:t> We cannot accept open boxes or partial boxes of candy bars. $80 Needs to be Turned In.</a:t>
            </a:r>
            <a:endParaRPr/>
          </a:p>
          <a:p>
            <a:pPr indent="-274319" lvl="0" marL="342900" rtl="0" algn="l">
              <a:spcBef>
                <a:spcPts val="480"/>
              </a:spcBef>
              <a:spcAft>
                <a:spcPts val="0"/>
              </a:spcAft>
              <a:buSzPts val="1824"/>
              <a:buChar char="🞇"/>
            </a:pPr>
            <a:r>
              <a:rPr lang="en-US"/>
              <a:t>MBB makes $40 per box and if you would like to donate $40 instead, we would greatly appreciate it!</a:t>
            </a:r>
            <a:endParaRPr/>
          </a:p>
          <a:p>
            <a:pPr indent="-274319" lvl="0" marL="342900" rtl="0" algn="l">
              <a:spcBef>
                <a:spcPts val="480"/>
              </a:spcBef>
              <a:spcAft>
                <a:spcPts val="0"/>
              </a:spcAft>
              <a:buSzPts val="1824"/>
              <a:buChar char="🞇"/>
            </a:pPr>
            <a:r>
              <a:rPr lang="en-US"/>
              <a:t>Our Goal is to Distribute All Candy Bar Boxes by Opening Day (May 9</a:t>
            </a:r>
            <a:r>
              <a:rPr baseline="30000" lang="en-US"/>
              <a:t>th</a:t>
            </a:r>
            <a:r>
              <a:rPr lang="en-US"/>
              <a:t>). All Candy Bar Money Needs to be Turned In by May 30</a:t>
            </a:r>
            <a:r>
              <a:rPr baseline="30000" lang="en-US"/>
              <a:t>th</a:t>
            </a:r>
            <a:r>
              <a:rPr lang="en-US"/>
              <a:t>.</a:t>
            </a:r>
            <a:endParaRPr/>
          </a:p>
          <a:p>
            <a:pPr indent="-274319" lvl="0" marL="342900" rtl="0" algn="l">
              <a:spcBef>
                <a:spcPts val="480"/>
              </a:spcBef>
              <a:spcAft>
                <a:spcPts val="0"/>
              </a:spcAft>
              <a:buSzPts val="1824"/>
              <a:buChar char="🞇"/>
            </a:pPr>
            <a:r>
              <a:rPr lang="en-US"/>
              <a:t>Candy Bar Selling Incentives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9"/>
          <p:cNvSpPr txBox="1"/>
          <p:nvPr>
            <p:ph type="title"/>
          </p:nvPr>
        </p:nvSpPr>
        <p:spPr>
          <a:xfrm>
            <a:off x="609600" y="6096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Volunteers</a:t>
            </a:r>
            <a:endParaRPr/>
          </a:p>
        </p:txBody>
      </p:sp>
      <p:sp>
        <p:nvSpPr>
          <p:cNvPr id="299" name="Google Shape;299;p9"/>
          <p:cNvSpPr txBox="1"/>
          <p:nvPr>
            <p:ph idx="1" type="body"/>
          </p:nvPr>
        </p:nvSpPr>
        <p:spPr>
          <a:xfrm>
            <a:off x="533400" y="1447800"/>
            <a:ext cx="7848600" cy="4963431"/>
          </a:xfrm>
          <a:prstGeom prst="rect">
            <a:avLst/>
          </a:prstGeom>
          <a:noFill/>
          <a:ln>
            <a:noFill/>
          </a:ln>
        </p:spPr>
        <p:txBody>
          <a:bodyPr anchorCtr="0" anchor="t" bIns="45700" lIns="91425" spcFirstLastPara="1" rIns="91425" wrap="square" tIns="45700">
            <a:normAutofit fontScale="92500"/>
          </a:bodyPr>
          <a:lstStyle/>
          <a:p>
            <a:pPr indent="0" lvl="0" marL="68580" rtl="0" algn="l">
              <a:spcBef>
                <a:spcPts val="0"/>
              </a:spcBef>
              <a:spcAft>
                <a:spcPts val="0"/>
              </a:spcAft>
              <a:buSzPct val="76000"/>
              <a:buNone/>
            </a:pPr>
            <a:r>
              <a:rPr lang="en-US"/>
              <a:t>Volunteers are what keeps MBB Going… MBB Board of Directors are 100% Volunteers</a:t>
            </a:r>
            <a:endParaRPr/>
          </a:p>
          <a:p>
            <a:pPr indent="-274319" lvl="0" marL="342900" rtl="0" algn="l">
              <a:spcBef>
                <a:spcPts val="444"/>
              </a:spcBef>
              <a:spcAft>
                <a:spcPts val="0"/>
              </a:spcAft>
              <a:buSzPct val="76000"/>
              <a:buChar char="🞇"/>
            </a:pPr>
            <a:r>
              <a:rPr lang="en-US"/>
              <a:t>Parents and Family can be volunteers in many ways:</a:t>
            </a:r>
            <a:endParaRPr/>
          </a:p>
          <a:p>
            <a:pPr indent="-228600" lvl="2" marL="914400" rtl="0" algn="l">
              <a:spcBef>
                <a:spcPts val="370"/>
              </a:spcBef>
              <a:spcAft>
                <a:spcPts val="0"/>
              </a:spcAft>
              <a:buSzPct val="76000"/>
              <a:buChar char="🞇"/>
            </a:pPr>
            <a:r>
              <a:rPr lang="en-US"/>
              <a:t>Keep Score – Each team needs to keep score</a:t>
            </a:r>
            <a:endParaRPr/>
          </a:p>
          <a:p>
            <a:pPr indent="-228600" lvl="2" marL="914400" rtl="0" algn="l">
              <a:spcBef>
                <a:spcPts val="370"/>
              </a:spcBef>
              <a:spcAft>
                <a:spcPts val="0"/>
              </a:spcAft>
              <a:buSzPct val="76000"/>
              <a:buChar char="🞇"/>
            </a:pPr>
            <a:r>
              <a:rPr lang="en-US"/>
              <a:t>Run the Scoreboard</a:t>
            </a:r>
            <a:endParaRPr/>
          </a:p>
          <a:p>
            <a:pPr indent="-228600" lvl="2" marL="914400" rtl="0" algn="l">
              <a:spcBef>
                <a:spcPts val="370"/>
              </a:spcBef>
              <a:spcAft>
                <a:spcPts val="0"/>
              </a:spcAft>
              <a:buSzPct val="76000"/>
              <a:buChar char="🞇"/>
            </a:pPr>
            <a:r>
              <a:rPr lang="en-US"/>
              <a:t>Assist Coaches in Practices</a:t>
            </a:r>
            <a:endParaRPr/>
          </a:p>
          <a:p>
            <a:pPr indent="-228600" lvl="2" marL="914400" rtl="0" algn="l">
              <a:spcBef>
                <a:spcPts val="370"/>
              </a:spcBef>
              <a:spcAft>
                <a:spcPts val="0"/>
              </a:spcAft>
              <a:buSzPct val="76000"/>
              <a:buChar char="🞇"/>
            </a:pPr>
            <a:r>
              <a:rPr lang="en-US"/>
              <a:t>Retrieving Foul Balls – Kids, Bring back the foul balls to your umpire to get a red ticket.  Turn in the red ticket for a treat at the Snack Bar.</a:t>
            </a:r>
            <a:endParaRPr/>
          </a:p>
          <a:p>
            <a:pPr indent="-228600" lvl="2" marL="914400" rtl="0" algn="l">
              <a:spcBef>
                <a:spcPts val="370"/>
              </a:spcBef>
              <a:spcAft>
                <a:spcPts val="0"/>
              </a:spcAft>
              <a:buSzPct val="76000"/>
              <a:buChar char="🞇"/>
            </a:pPr>
            <a:r>
              <a:rPr lang="en-US"/>
              <a:t>Send your comments to </a:t>
            </a:r>
            <a:r>
              <a:rPr lang="en-US" u="sng">
                <a:solidFill>
                  <a:schemeClr val="hlink"/>
                </a:solidFill>
                <a:hlinkClick r:id="rId3"/>
              </a:rPr>
              <a:t>marionboysbaseball@gmail.com</a:t>
            </a:r>
            <a:r>
              <a:rPr lang="en-US"/>
              <a:t>   We love to hear your feedback on ways to improve our leagues.</a:t>
            </a:r>
            <a:endParaRPr/>
          </a:p>
          <a:p>
            <a:pPr indent="0" lvl="0" marL="114300" rtl="0" algn="l">
              <a:spcBef>
                <a:spcPts val="444"/>
              </a:spcBef>
              <a:spcAft>
                <a:spcPts val="0"/>
              </a:spcAft>
              <a:buSzPct val="76000"/>
              <a:buNone/>
            </a:pPr>
            <a:r>
              <a:rPr b="1" lang="en-US">
                <a:solidFill>
                  <a:srgbClr val="FF0000"/>
                </a:solidFill>
              </a:rPr>
              <a:t>THANK YOU to Our Volunteers!  MBB is Powered by Volunteers.</a:t>
            </a:r>
            <a:endParaRPr/>
          </a:p>
          <a:p>
            <a:pPr indent="0" lvl="0" marL="114300" rtl="0" algn="l">
              <a:spcBef>
                <a:spcPts val="444"/>
              </a:spcBef>
              <a:spcAft>
                <a:spcPts val="0"/>
              </a:spcAft>
              <a:buSzPct val="76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0"/>
          <p:cNvSpPr txBox="1"/>
          <p:nvPr>
            <p:ph type="title"/>
          </p:nvPr>
        </p:nvSpPr>
        <p:spPr>
          <a:xfrm>
            <a:off x="1039368" y="576072"/>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
        <p:nvSpPr>
          <p:cNvPr id="305" name="Google Shape;305;p10"/>
          <p:cNvSpPr txBox="1"/>
          <p:nvPr>
            <p:ph idx="1" type="body"/>
          </p:nvPr>
        </p:nvSpPr>
        <p:spPr>
          <a:xfrm>
            <a:off x="609600" y="1219200"/>
            <a:ext cx="8001000" cy="5181600"/>
          </a:xfrm>
          <a:prstGeom prst="rect">
            <a:avLst/>
          </a:prstGeom>
          <a:noFill/>
          <a:ln>
            <a:noFill/>
          </a:ln>
        </p:spPr>
        <p:txBody>
          <a:bodyPr anchorCtr="0" anchor="t" bIns="45700" lIns="91425" spcFirstLastPara="1" rIns="91425" wrap="square" tIns="45700">
            <a:normAutofit fontScale="77500" lnSpcReduction="20000"/>
          </a:bodyPr>
          <a:lstStyle/>
          <a:p>
            <a:pPr indent="-274319" lvl="0" marL="342900" rtl="0" algn="l">
              <a:spcBef>
                <a:spcPts val="0"/>
              </a:spcBef>
              <a:spcAft>
                <a:spcPts val="0"/>
              </a:spcAft>
              <a:buSzPct val="76000"/>
              <a:buChar char="🞇"/>
            </a:pPr>
            <a:r>
              <a:rPr lang="en-US">
                <a:solidFill>
                  <a:schemeClr val="dk1"/>
                </a:solidFill>
              </a:rPr>
              <a:t>MBB has 4 leagues: </a:t>
            </a:r>
            <a:endParaRPr/>
          </a:p>
          <a:p>
            <a:pPr indent="-274320" lvl="1" marL="640080" rtl="0" algn="l">
              <a:spcBef>
                <a:spcPts val="341"/>
              </a:spcBef>
              <a:spcAft>
                <a:spcPts val="0"/>
              </a:spcAft>
              <a:buSzPct val="76000"/>
              <a:buChar char="🞇"/>
            </a:pPr>
            <a:r>
              <a:rPr lang="en-US">
                <a:solidFill>
                  <a:schemeClr val="dk1"/>
                </a:solidFill>
              </a:rPr>
              <a:t>Pony:  7 – 9 Year Olds</a:t>
            </a:r>
            <a:endParaRPr/>
          </a:p>
          <a:p>
            <a:pPr indent="-274320" lvl="1" marL="640080" rtl="0" algn="l">
              <a:spcBef>
                <a:spcPts val="341"/>
              </a:spcBef>
              <a:spcAft>
                <a:spcPts val="0"/>
              </a:spcAft>
              <a:buSzPct val="76000"/>
              <a:buChar char="🞇"/>
            </a:pPr>
            <a:r>
              <a:rPr lang="en-US">
                <a:solidFill>
                  <a:schemeClr val="dk1"/>
                </a:solidFill>
              </a:rPr>
              <a:t>Minor: 10 – 12 Year Olds</a:t>
            </a:r>
            <a:endParaRPr/>
          </a:p>
          <a:p>
            <a:pPr indent="-274320" lvl="1" marL="640080" rtl="0" algn="l">
              <a:spcBef>
                <a:spcPts val="341"/>
              </a:spcBef>
              <a:spcAft>
                <a:spcPts val="0"/>
              </a:spcAft>
              <a:buSzPct val="76000"/>
              <a:buChar char="🞇"/>
            </a:pPr>
            <a:r>
              <a:rPr lang="en-US">
                <a:solidFill>
                  <a:schemeClr val="dk1"/>
                </a:solidFill>
              </a:rPr>
              <a:t>Major: 13 – 15 Year Olds</a:t>
            </a:r>
            <a:endParaRPr/>
          </a:p>
          <a:p>
            <a:pPr indent="-274320" lvl="1" marL="640080" rtl="0" algn="l">
              <a:spcBef>
                <a:spcPts val="341"/>
              </a:spcBef>
              <a:spcAft>
                <a:spcPts val="0"/>
              </a:spcAft>
              <a:buSzPct val="76000"/>
              <a:buChar char="🞇"/>
            </a:pPr>
            <a:r>
              <a:rPr lang="en-US">
                <a:solidFill>
                  <a:schemeClr val="dk1"/>
                </a:solidFill>
              </a:rPr>
              <a:t>Senior: 16 – 18 Year Olds</a:t>
            </a:r>
            <a:endParaRPr/>
          </a:p>
          <a:p>
            <a:pPr indent="-274319" lvl="0" marL="342900" rtl="0" algn="l">
              <a:spcBef>
                <a:spcPts val="372"/>
              </a:spcBef>
              <a:spcAft>
                <a:spcPts val="0"/>
              </a:spcAft>
              <a:buSzPct val="76000"/>
              <a:buChar char="🞇"/>
            </a:pPr>
            <a:r>
              <a:rPr b="1" lang="en-US">
                <a:solidFill>
                  <a:schemeClr val="dk1"/>
                </a:solidFill>
              </a:rPr>
              <a:t>Home Team: </a:t>
            </a:r>
            <a:r>
              <a:rPr lang="en-US">
                <a:solidFill>
                  <a:schemeClr val="dk1"/>
                </a:solidFill>
              </a:rPr>
              <a:t>Uses 3</a:t>
            </a:r>
            <a:r>
              <a:rPr baseline="30000" lang="en-US">
                <a:solidFill>
                  <a:schemeClr val="dk1"/>
                </a:solidFill>
              </a:rPr>
              <a:t>rd</a:t>
            </a:r>
            <a:r>
              <a:rPr lang="en-US">
                <a:solidFill>
                  <a:schemeClr val="dk1"/>
                </a:solidFill>
              </a:rPr>
              <a:t> Base Dugout  and is the Official Scorebook (Both Teams Keep Score for the game)</a:t>
            </a:r>
            <a:endParaRPr/>
          </a:p>
          <a:p>
            <a:pPr indent="-274319" lvl="0" marL="342900" rtl="0" algn="l">
              <a:spcBef>
                <a:spcPts val="372"/>
              </a:spcBef>
              <a:spcAft>
                <a:spcPts val="0"/>
              </a:spcAft>
              <a:buSzPct val="76000"/>
              <a:buChar char="🞇"/>
            </a:pPr>
            <a:r>
              <a:rPr b="1" lang="en-US">
                <a:solidFill>
                  <a:schemeClr val="dk1"/>
                </a:solidFill>
              </a:rPr>
              <a:t>Sportsmanship:</a:t>
            </a:r>
            <a:r>
              <a:rPr lang="en-US">
                <a:solidFill>
                  <a:schemeClr val="dk1"/>
                </a:solidFill>
              </a:rPr>
              <a:t> Zero tolerance for unsportsmanlike conduct by Players, Coaches, and Fans.</a:t>
            </a:r>
            <a:endParaRPr/>
          </a:p>
          <a:p>
            <a:pPr indent="-274319" lvl="0" marL="342900" rtl="0" algn="l">
              <a:spcBef>
                <a:spcPts val="372"/>
              </a:spcBef>
              <a:spcAft>
                <a:spcPts val="0"/>
              </a:spcAft>
              <a:buSzPct val="76000"/>
              <a:buChar char="🞇"/>
            </a:pPr>
            <a:r>
              <a:rPr b="1" lang="en-US">
                <a:solidFill>
                  <a:schemeClr val="dk1"/>
                </a:solidFill>
              </a:rPr>
              <a:t>Weeknight Games: </a:t>
            </a:r>
            <a:r>
              <a:rPr lang="en-US">
                <a:solidFill>
                  <a:schemeClr val="dk1"/>
                </a:solidFill>
              </a:rPr>
              <a:t>5:30 Start Time. </a:t>
            </a:r>
            <a:endParaRPr/>
          </a:p>
          <a:p>
            <a:pPr indent="-274320" lvl="1" marL="640080" rtl="0" algn="l">
              <a:spcBef>
                <a:spcPts val="341"/>
              </a:spcBef>
              <a:spcAft>
                <a:spcPts val="0"/>
              </a:spcAft>
              <a:buSzPct val="76000"/>
              <a:buChar char="🞇"/>
            </a:pPr>
            <a:r>
              <a:rPr lang="en-US">
                <a:solidFill>
                  <a:schemeClr val="dk1"/>
                </a:solidFill>
              </a:rPr>
              <a:t>Pony: No New Inning after 1 hour and 30 minutes.  Drop Dead Time: 7:30pm</a:t>
            </a:r>
            <a:endParaRPr/>
          </a:p>
          <a:p>
            <a:pPr indent="-274320" lvl="1" marL="640080" rtl="0" algn="l">
              <a:spcBef>
                <a:spcPts val="341"/>
              </a:spcBef>
              <a:spcAft>
                <a:spcPts val="0"/>
              </a:spcAft>
              <a:buSzPct val="76000"/>
              <a:buChar char="🞇"/>
            </a:pPr>
            <a:r>
              <a:rPr lang="en-US">
                <a:solidFill>
                  <a:schemeClr val="dk1"/>
                </a:solidFill>
              </a:rPr>
              <a:t>Minor/Major: No New Inning after 1 hour and 45 minutes.  NO drop dead time.</a:t>
            </a:r>
            <a:endParaRPr/>
          </a:p>
          <a:p>
            <a:pPr indent="-274319" lvl="0" marL="342900" rtl="0" algn="l">
              <a:spcBef>
                <a:spcPts val="372"/>
              </a:spcBef>
              <a:spcAft>
                <a:spcPts val="0"/>
              </a:spcAft>
              <a:buSzPct val="76000"/>
              <a:buChar char="🞇"/>
            </a:pPr>
            <a:r>
              <a:rPr b="1" lang="en-US">
                <a:solidFill>
                  <a:schemeClr val="dk1"/>
                </a:solidFill>
              </a:rPr>
              <a:t>Saturday Games: </a:t>
            </a:r>
            <a:r>
              <a:rPr lang="en-US">
                <a:solidFill>
                  <a:schemeClr val="dk1"/>
                </a:solidFill>
              </a:rPr>
              <a:t>9am, Noon, 3pm or 6pm Start Times. </a:t>
            </a:r>
            <a:endParaRPr/>
          </a:p>
          <a:p>
            <a:pPr indent="-274320" lvl="1" marL="640080" rtl="0" algn="l">
              <a:spcBef>
                <a:spcPts val="341"/>
              </a:spcBef>
              <a:spcAft>
                <a:spcPts val="0"/>
              </a:spcAft>
              <a:buSzPct val="76000"/>
              <a:buChar char="🞇"/>
            </a:pPr>
            <a:r>
              <a:rPr lang="en-US">
                <a:solidFill>
                  <a:schemeClr val="dk1"/>
                </a:solidFill>
              </a:rPr>
              <a:t>Pony: No new inning after 1hour and 30 minutes. Drop Dead Time is 2 hours</a:t>
            </a:r>
            <a:endParaRPr/>
          </a:p>
          <a:p>
            <a:pPr indent="-274320" lvl="1" marL="640080" rtl="0" algn="l">
              <a:spcBef>
                <a:spcPts val="341"/>
              </a:spcBef>
              <a:spcAft>
                <a:spcPts val="0"/>
              </a:spcAft>
              <a:buSzPct val="76000"/>
              <a:buChar char="🞇"/>
            </a:pPr>
            <a:r>
              <a:rPr lang="en-US">
                <a:solidFill>
                  <a:schemeClr val="dk1"/>
                </a:solidFill>
              </a:rPr>
              <a:t>Minor/Major: No new inning after 1 hour and 45 minutes. Drop Dead Time is 2 hours and 15 minutes. </a:t>
            </a:r>
            <a:endParaRPr/>
          </a:p>
          <a:p>
            <a:pPr indent="0" lvl="0" marL="68580" rtl="0" algn="l">
              <a:spcBef>
                <a:spcPts val="372"/>
              </a:spcBef>
              <a:spcAft>
                <a:spcPts val="0"/>
              </a:spcAft>
              <a:buSzPct val="76000"/>
              <a:buNone/>
            </a:pPr>
            <a:r>
              <a:t/>
            </a:r>
            <a:endParaRPr>
              <a:solidFill>
                <a:schemeClr val="dk1"/>
              </a:solidFill>
            </a:endParaRPr>
          </a:p>
          <a:p>
            <a:pPr indent="-184556" lvl="0" marL="342900" rtl="0" algn="l">
              <a:spcBef>
                <a:spcPts val="372"/>
              </a:spcBef>
              <a:spcAft>
                <a:spcPts val="0"/>
              </a:spcAft>
              <a:buSzPct val="76000"/>
              <a:buNone/>
            </a:pPr>
            <a:r>
              <a:t/>
            </a:r>
            <a:endParaRPr/>
          </a:p>
          <a:p>
            <a:pPr indent="-184556" lvl="0" marL="342900" rtl="0" algn="l">
              <a:spcBef>
                <a:spcPts val="372"/>
              </a:spcBef>
              <a:spcAft>
                <a:spcPts val="0"/>
              </a:spcAft>
              <a:buSzPct val="76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1"/>
          <p:cNvSpPr txBox="1"/>
          <p:nvPr>
            <p:ph type="title"/>
          </p:nvPr>
        </p:nvSpPr>
        <p:spPr>
          <a:xfrm>
            <a:off x="919778" y="508942"/>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
        <p:nvSpPr>
          <p:cNvPr id="311" name="Google Shape;311;p11"/>
          <p:cNvSpPr txBox="1"/>
          <p:nvPr>
            <p:ph idx="1" type="body"/>
          </p:nvPr>
        </p:nvSpPr>
        <p:spPr>
          <a:xfrm>
            <a:off x="393550" y="1081478"/>
            <a:ext cx="7024744" cy="5395522"/>
          </a:xfrm>
          <a:prstGeom prst="rect">
            <a:avLst/>
          </a:prstGeom>
          <a:noFill/>
          <a:ln>
            <a:noFill/>
          </a:ln>
        </p:spPr>
        <p:txBody>
          <a:bodyPr anchorCtr="0" anchor="t" bIns="45700" lIns="91425" spcFirstLastPara="1" rIns="91425" wrap="square" tIns="45700">
            <a:normAutofit lnSpcReduction="10000"/>
          </a:bodyPr>
          <a:lstStyle/>
          <a:p>
            <a:pPr indent="-274319" lvl="0" marL="342900" rtl="0" algn="l">
              <a:spcBef>
                <a:spcPts val="0"/>
              </a:spcBef>
              <a:spcAft>
                <a:spcPts val="0"/>
              </a:spcAft>
              <a:buSzPts val="1824"/>
              <a:buChar char="🞇"/>
            </a:pPr>
            <a:r>
              <a:rPr b="1" lang="en-US"/>
              <a:t>5 Run Limit: </a:t>
            </a:r>
            <a:r>
              <a:rPr lang="en-US"/>
              <a:t>5 run limit per inning (each team) until Unlimited Runs Inning is called by the Umpire</a:t>
            </a:r>
            <a:endParaRPr/>
          </a:p>
          <a:p>
            <a:pPr indent="-274319" lvl="0" marL="342900" rtl="0" algn="l">
              <a:spcBef>
                <a:spcPts val="480"/>
              </a:spcBef>
              <a:spcAft>
                <a:spcPts val="0"/>
              </a:spcAft>
              <a:buSzPts val="1824"/>
              <a:buChar char="🞇"/>
            </a:pPr>
            <a:r>
              <a:rPr b="1" lang="en-US"/>
              <a:t>10 Run/15 Run Rules: </a:t>
            </a:r>
            <a:r>
              <a:rPr lang="en-US"/>
              <a:t>Game ends if either team is winning by: 15 Runs After 3</a:t>
            </a:r>
            <a:r>
              <a:rPr baseline="30000" lang="en-US"/>
              <a:t>rd</a:t>
            </a:r>
            <a:r>
              <a:rPr lang="en-US"/>
              <a:t> Inning; 10 Runs After 4</a:t>
            </a:r>
            <a:r>
              <a:rPr baseline="30000" lang="en-US"/>
              <a:t>th</a:t>
            </a:r>
            <a:r>
              <a:rPr lang="en-US"/>
              <a:t> Inning and on. Full Inning must be completed.</a:t>
            </a:r>
            <a:endParaRPr b="1"/>
          </a:p>
          <a:p>
            <a:pPr indent="-274319" lvl="0" marL="342900" rtl="0" algn="l">
              <a:spcBef>
                <a:spcPts val="480"/>
              </a:spcBef>
              <a:spcAft>
                <a:spcPts val="0"/>
              </a:spcAft>
              <a:buSzPts val="1824"/>
              <a:buChar char="🞇"/>
            </a:pPr>
            <a:r>
              <a:rPr b="1" lang="en-US"/>
              <a:t>Unlimited Runs Inning: </a:t>
            </a:r>
            <a:r>
              <a:rPr lang="en-US"/>
              <a:t>This is called before the game is approaching the time limit. When Unlimited Runs Inning is Called, should that inning finish before the time limit, a new Unlimited Runs Inning is called.</a:t>
            </a:r>
            <a:endParaRPr/>
          </a:p>
          <a:p>
            <a:pPr indent="-274319" lvl="0" marL="342900" rtl="0" algn="l">
              <a:spcBef>
                <a:spcPts val="480"/>
              </a:spcBef>
              <a:spcAft>
                <a:spcPts val="0"/>
              </a:spcAft>
              <a:buSzPts val="1824"/>
              <a:buChar char="🞇"/>
            </a:pPr>
            <a:r>
              <a:rPr b="1" lang="en-US"/>
              <a:t>GAME SHALL NOT END BEFORE TIME LIMIT UNLESS 10 or 15 RUN RULE IS REACHED, or INCLEMENT WEATHER</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12"/>
          <p:cNvSpPr txBox="1"/>
          <p:nvPr>
            <p:ph idx="1" type="body"/>
          </p:nvPr>
        </p:nvSpPr>
        <p:spPr>
          <a:xfrm>
            <a:off x="1043492" y="1828800"/>
            <a:ext cx="7262308" cy="4419600"/>
          </a:xfrm>
          <a:prstGeom prst="rect">
            <a:avLst/>
          </a:prstGeom>
          <a:noFill/>
          <a:ln>
            <a:noFill/>
          </a:ln>
        </p:spPr>
        <p:txBody>
          <a:bodyPr anchorCtr="0" anchor="t" bIns="45700" lIns="91425" spcFirstLastPara="1" rIns="91425" wrap="square" tIns="45700">
            <a:normAutofit lnSpcReduction="10000"/>
          </a:bodyPr>
          <a:lstStyle/>
          <a:p>
            <a:pPr indent="-274319" lvl="0" marL="342900" rtl="0" algn="l">
              <a:spcBef>
                <a:spcPts val="0"/>
              </a:spcBef>
              <a:spcAft>
                <a:spcPts val="0"/>
              </a:spcAft>
              <a:buSzPts val="1824"/>
              <a:buChar char="🞇"/>
            </a:pPr>
            <a:r>
              <a:rPr lang="en-US"/>
              <a:t>If the time limit has not expired, the Umpire will call </a:t>
            </a:r>
            <a:r>
              <a:rPr b="1" lang="en-US"/>
              <a:t>A New Unlimited Runs Inning. </a:t>
            </a:r>
            <a:endParaRPr/>
          </a:p>
          <a:p>
            <a:pPr indent="-274319" lvl="0" marL="342900" rtl="0" algn="l">
              <a:spcBef>
                <a:spcPts val="480"/>
              </a:spcBef>
              <a:spcAft>
                <a:spcPts val="0"/>
              </a:spcAft>
              <a:buSzPts val="1824"/>
              <a:buChar char="🞇"/>
            </a:pPr>
            <a:r>
              <a:rPr b="1" lang="en-US"/>
              <a:t>California Rules: </a:t>
            </a:r>
            <a:r>
              <a:rPr lang="en-US"/>
              <a:t>Runners on 2</a:t>
            </a:r>
            <a:r>
              <a:rPr baseline="30000" lang="en-US"/>
              <a:t>nd</a:t>
            </a:r>
            <a:r>
              <a:rPr lang="en-US"/>
              <a:t> and 3</a:t>
            </a:r>
            <a:r>
              <a:rPr baseline="30000" lang="en-US"/>
              <a:t>rd</a:t>
            </a:r>
            <a:r>
              <a:rPr lang="en-US"/>
              <a:t> with 1 out.  Game Ends when Home Team takes the lead</a:t>
            </a:r>
            <a:endParaRPr/>
          </a:p>
          <a:p>
            <a:pPr indent="-274319" lvl="0" marL="342900" rtl="0" algn="l">
              <a:spcBef>
                <a:spcPts val="480"/>
              </a:spcBef>
              <a:spcAft>
                <a:spcPts val="0"/>
              </a:spcAft>
              <a:buSzPts val="1824"/>
              <a:buChar char="🞇"/>
            </a:pPr>
            <a:r>
              <a:rPr lang="en-US">
                <a:solidFill>
                  <a:srgbClr val="072B62"/>
                </a:solidFill>
              </a:rPr>
              <a:t>California Rules is only applied to extra innings if time limit has not expired, unless it is the playoffs.</a:t>
            </a:r>
            <a:endParaRPr/>
          </a:p>
          <a:p>
            <a:pPr indent="-274319" lvl="0" marL="342900" rtl="0" algn="l">
              <a:spcBef>
                <a:spcPts val="480"/>
              </a:spcBef>
              <a:spcAft>
                <a:spcPts val="0"/>
              </a:spcAft>
              <a:buSzPts val="1824"/>
              <a:buChar char="🞇"/>
            </a:pPr>
            <a:r>
              <a:rPr lang="en-US"/>
              <a:t>If Saturday Drop Dead Time is met during the inning, the score will revert to the previous completed inning.</a:t>
            </a:r>
            <a:endParaRPr/>
          </a:p>
          <a:p>
            <a:pPr indent="-274319" lvl="0" marL="342900" rtl="0" algn="l">
              <a:spcBef>
                <a:spcPts val="480"/>
              </a:spcBef>
              <a:spcAft>
                <a:spcPts val="0"/>
              </a:spcAft>
              <a:buSzPts val="1824"/>
              <a:buChar char="🞇"/>
            </a:pPr>
            <a:r>
              <a:rPr lang="en-US"/>
              <a:t>Ties are OK</a:t>
            </a:r>
            <a:endParaRPr/>
          </a:p>
          <a:p>
            <a:pPr indent="-158496" lvl="0" marL="342900" rtl="0" algn="l">
              <a:spcBef>
                <a:spcPts val="480"/>
              </a:spcBef>
              <a:spcAft>
                <a:spcPts val="0"/>
              </a:spcAft>
              <a:buSzPts val="1824"/>
              <a:buNone/>
            </a:pPr>
            <a:r>
              <a:t/>
            </a:r>
            <a:endParaRPr/>
          </a:p>
        </p:txBody>
      </p:sp>
      <p:sp>
        <p:nvSpPr>
          <p:cNvPr id="317" name="Google Shape;317;p12"/>
          <p:cNvSpPr txBox="1"/>
          <p:nvPr>
            <p:ph type="title"/>
          </p:nvPr>
        </p:nvSpPr>
        <p:spPr>
          <a:xfrm>
            <a:off x="1043490" y="1027664"/>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13"/>
          <p:cNvSpPr txBox="1"/>
          <p:nvPr>
            <p:ph idx="1" type="body"/>
          </p:nvPr>
        </p:nvSpPr>
        <p:spPr>
          <a:xfrm>
            <a:off x="1013012" y="1371600"/>
            <a:ext cx="7262308" cy="4800600"/>
          </a:xfrm>
          <a:prstGeom prst="rect">
            <a:avLst/>
          </a:prstGeom>
          <a:noFill/>
          <a:ln>
            <a:noFill/>
          </a:ln>
        </p:spPr>
        <p:txBody>
          <a:bodyPr anchorCtr="0" anchor="t" bIns="45700" lIns="91425" spcFirstLastPara="1" rIns="91425" wrap="square" tIns="45700">
            <a:normAutofit fontScale="77500" lnSpcReduction="20000"/>
          </a:bodyPr>
          <a:lstStyle/>
          <a:p>
            <a:pPr indent="-274344" lvl="0" marL="342900" rtl="0" algn="l">
              <a:spcBef>
                <a:spcPts val="0"/>
              </a:spcBef>
              <a:spcAft>
                <a:spcPts val="0"/>
              </a:spcAft>
              <a:buSzPct val="76000"/>
              <a:buChar char="🞇"/>
            </a:pPr>
            <a:r>
              <a:rPr b="1" lang="en-US" sz="3100">
                <a:solidFill>
                  <a:schemeClr val="dk1"/>
                </a:solidFill>
              </a:rPr>
              <a:t>MBB Bat Policy: </a:t>
            </a:r>
            <a:endParaRPr/>
          </a:p>
          <a:p>
            <a:pPr indent="-274320" lvl="1" marL="640080" rtl="0" algn="l">
              <a:spcBef>
                <a:spcPts val="372"/>
              </a:spcBef>
              <a:spcAft>
                <a:spcPts val="0"/>
              </a:spcAft>
              <a:buSzPct val="76000"/>
              <a:buChar char="🞇"/>
            </a:pPr>
            <a:r>
              <a:rPr b="1" lang="en-US" sz="2400">
                <a:solidFill>
                  <a:schemeClr val="dk1"/>
                </a:solidFill>
              </a:rPr>
              <a:t>PONY / MINOR Bats: </a:t>
            </a:r>
            <a:endParaRPr/>
          </a:p>
          <a:p>
            <a:pPr indent="-228600" lvl="2" marL="914400" rtl="0" algn="l">
              <a:spcBef>
                <a:spcPts val="372"/>
              </a:spcBef>
              <a:spcAft>
                <a:spcPts val="0"/>
              </a:spcAft>
              <a:buSzPct val="76000"/>
              <a:buChar char="🞇"/>
            </a:pPr>
            <a:r>
              <a:rPr lang="en-US" sz="2400">
                <a:solidFill>
                  <a:schemeClr val="dk1"/>
                </a:solidFill>
              </a:rPr>
              <a:t>Drop -10 (length minus weight) Max drop. </a:t>
            </a:r>
            <a:endParaRPr/>
          </a:p>
          <a:p>
            <a:pPr indent="-228600" lvl="2" marL="914400" rtl="0" algn="l">
              <a:spcBef>
                <a:spcPts val="372"/>
              </a:spcBef>
              <a:spcAft>
                <a:spcPts val="0"/>
              </a:spcAft>
              <a:buSzPct val="76000"/>
              <a:buChar char="🞇"/>
            </a:pPr>
            <a:r>
              <a:rPr lang="en-US" sz="2400">
                <a:solidFill>
                  <a:schemeClr val="dk1"/>
                </a:solidFill>
              </a:rPr>
              <a:t>Barrel Size: 2 5/8 Inch ONLY, </a:t>
            </a:r>
            <a:endParaRPr/>
          </a:p>
          <a:p>
            <a:pPr indent="-228600" lvl="2" marL="914400" rtl="0" algn="l">
              <a:spcBef>
                <a:spcPts val="372"/>
              </a:spcBef>
              <a:spcAft>
                <a:spcPts val="0"/>
              </a:spcAft>
              <a:buSzPct val="76000"/>
              <a:buChar char="🞇"/>
            </a:pPr>
            <a:r>
              <a:rPr lang="en-US" sz="2400">
                <a:solidFill>
                  <a:schemeClr val="dk1"/>
                </a:solidFill>
              </a:rPr>
              <a:t>Max length: 33 inches, </a:t>
            </a:r>
            <a:endParaRPr/>
          </a:p>
          <a:p>
            <a:pPr indent="-228600" lvl="2" marL="914400" rtl="0" algn="l">
              <a:spcBef>
                <a:spcPts val="372"/>
              </a:spcBef>
              <a:spcAft>
                <a:spcPts val="0"/>
              </a:spcAft>
              <a:buSzPct val="76000"/>
              <a:buChar char="🞇"/>
            </a:pPr>
            <a:r>
              <a:rPr b="1" lang="en-US" sz="2400">
                <a:solidFill>
                  <a:schemeClr val="dk1"/>
                </a:solidFill>
              </a:rPr>
              <a:t>MUST HAVE USA Sticker</a:t>
            </a:r>
            <a:r>
              <a:rPr lang="en-US" sz="2400">
                <a:solidFill>
                  <a:schemeClr val="dk1"/>
                </a:solidFill>
              </a:rPr>
              <a:t>. </a:t>
            </a:r>
            <a:endParaRPr/>
          </a:p>
          <a:p>
            <a:pPr indent="-228600" lvl="2" marL="914400" rtl="0" algn="l">
              <a:spcBef>
                <a:spcPts val="372"/>
              </a:spcBef>
              <a:spcAft>
                <a:spcPts val="0"/>
              </a:spcAft>
              <a:buSzPct val="76000"/>
              <a:buChar char="🞇"/>
            </a:pPr>
            <a:r>
              <a:rPr lang="en-US" sz="2400">
                <a:solidFill>
                  <a:schemeClr val="dk1"/>
                </a:solidFill>
              </a:rPr>
              <a:t>Wood Bats are ALLOWED.</a:t>
            </a:r>
            <a:endParaRPr/>
          </a:p>
          <a:p>
            <a:pPr indent="-274320" lvl="1" marL="640080" rtl="0" algn="l">
              <a:spcBef>
                <a:spcPts val="372"/>
              </a:spcBef>
              <a:spcAft>
                <a:spcPts val="0"/>
              </a:spcAft>
              <a:buSzPct val="76000"/>
              <a:buChar char="🞇"/>
            </a:pPr>
            <a:r>
              <a:rPr b="1" lang="en-US" sz="2400">
                <a:solidFill>
                  <a:schemeClr val="dk1"/>
                </a:solidFill>
              </a:rPr>
              <a:t>Major Bats: </a:t>
            </a:r>
            <a:endParaRPr/>
          </a:p>
          <a:p>
            <a:pPr indent="-228600" lvl="2" marL="914400" rtl="0" algn="l">
              <a:spcBef>
                <a:spcPts val="372"/>
              </a:spcBef>
              <a:spcAft>
                <a:spcPts val="0"/>
              </a:spcAft>
              <a:buSzPct val="76000"/>
              <a:buChar char="🞇"/>
            </a:pPr>
            <a:r>
              <a:rPr lang="en-US" sz="2400">
                <a:solidFill>
                  <a:schemeClr val="dk1"/>
                </a:solidFill>
              </a:rPr>
              <a:t>Drop -3 (Length minus Weight)</a:t>
            </a:r>
            <a:endParaRPr/>
          </a:p>
          <a:p>
            <a:pPr indent="-228600" lvl="2" marL="914400" rtl="0" algn="l">
              <a:spcBef>
                <a:spcPts val="372"/>
              </a:spcBef>
              <a:spcAft>
                <a:spcPts val="0"/>
              </a:spcAft>
              <a:buSzPct val="76000"/>
              <a:buChar char="🞇"/>
            </a:pPr>
            <a:r>
              <a:rPr lang="en-US" sz="2400">
                <a:solidFill>
                  <a:schemeClr val="dk1"/>
                </a:solidFill>
              </a:rPr>
              <a:t>Barrel Size: 2 5/8 Inch</a:t>
            </a:r>
            <a:endParaRPr/>
          </a:p>
          <a:p>
            <a:pPr indent="-228600" lvl="2" marL="914400" rtl="0" algn="l">
              <a:spcBef>
                <a:spcPts val="372"/>
              </a:spcBef>
              <a:spcAft>
                <a:spcPts val="0"/>
              </a:spcAft>
              <a:buSzPct val="76000"/>
              <a:buChar char="🞇"/>
            </a:pPr>
            <a:r>
              <a:rPr lang="en-US" sz="2400">
                <a:solidFill>
                  <a:schemeClr val="dk1"/>
                </a:solidFill>
              </a:rPr>
              <a:t>Max Length: 34 Inches</a:t>
            </a:r>
            <a:endParaRPr/>
          </a:p>
          <a:p>
            <a:pPr indent="-228600" lvl="2" marL="914400" rtl="0" algn="l">
              <a:spcBef>
                <a:spcPts val="372"/>
              </a:spcBef>
              <a:spcAft>
                <a:spcPts val="0"/>
              </a:spcAft>
              <a:buSzPct val="76000"/>
              <a:buChar char="🞇"/>
            </a:pPr>
            <a:r>
              <a:rPr b="1" lang="en-US" sz="2400">
                <a:solidFill>
                  <a:schemeClr val="dk1"/>
                </a:solidFill>
              </a:rPr>
              <a:t>MUST BE BBCOR </a:t>
            </a:r>
            <a:endParaRPr/>
          </a:p>
          <a:p>
            <a:pPr indent="-228600" lvl="2" marL="914400" rtl="0" algn="l">
              <a:spcBef>
                <a:spcPts val="372"/>
              </a:spcBef>
              <a:spcAft>
                <a:spcPts val="0"/>
              </a:spcAft>
              <a:buSzPct val="76000"/>
              <a:buChar char="🞇"/>
            </a:pPr>
            <a:r>
              <a:rPr lang="en-US" sz="2400">
                <a:solidFill>
                  <a:schemeClr val="dk1"/>
                </a:solidFill>
              </a:rPr>
              <a:t>Wood Bats are ALLOWED</a:t>
            </a:r>
            <a:endParaRPr/>
          </a:p>
          <a:p>
            <a:pPr indent="-274320" lvl="0" marL="342900" rtl="0" algn="l">
              <a:spcBef>
                <a:spcPts val="403"/>
              </a:spcBef>
              <a:spcAft>
                <a:spcPts val="0"/>
              </a:spcAft>
              <a:buSzPct val="76000"/>
              <a:buChar char="🞇"/>
            </a:pPr>
            <a:r>
              <a:rPr b="1" lang="en-US" sz="2600">
                <a:solidFill>
                  <a:schemeClr val="dk1"/>
                </a:solidFill>
              </a:rPr>
              <a:t>Any Characteristics not mentioned above will make the bat ILLEGAL in MBB Games and Practices.</a:t>
            </a:r>
            <a:endParaRPr/>
          </a:p>
          <a:p>
            <a:pPr indent="-184556" lvl="0" marL="342900" rtl="0" algn="l">
              <a:spcBef>
                <a:spcPts val="372"/>
              </a:spcBef>
              <a:spcAft>
                <a:spcPts val="0"/>
              </a:spcAft>
              <a:buSzPct val="76000"/>
              <a:buNone/>
            </a:pPr>
            <a:r>
              <a:t/>
            </a:r>
            <a:endParaRPr/>
          </a:p>
          <a:p>
            <a:pPr indent="-184556" lvl="0" marL="342900" rtl="0" algn="l">
              <a:spcBef>
                <a:spcPts val="372"/>
              </a:spcBef>
              <a:spcAft>
                <a:spcPts val="0"/>
              </a:spcAft>
              <a:buSzPct val="76000"/>
              <a:buNone/>
            </a:pPr>
            <a:r>
              <a:t/>
            </a:r>
            <a:endParaRPr/>
          </a:p>
        </p:txBody>
      </p:sp>
      <p:sp>
        <p:nvSpPr>
          <p:cNvPr id="323" name="Google Shape;323;p13"/>
          <p:cNvSpPr txBox="1"/>
          <p:nvPr>
            <p:ph type="title"/>
          </p:nvPr>
        </p:nvSpPr>
        <p:spPr>
          <a:xfrm>
            <a:off x="1043492" y="6096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14"/>
          <p:cNvSpPr txBox="1"/>
          <p:nvPr>
            <p:ph idx="1" type="body"/>
          </p:nvPr>
        </p:nvSpPr>
        <p:spPr>
          <a:xfrm>
            <a:off x="1043491" y="1219200"/>
            <a:ext cx="6777317" cy="4876800"/>
          </a:xfrm>
          <a:prstGeom prst="rect">
            <a:avLst/>
          </a:prstGeom>
          <a:noFill/>
          <a:ln>
            <a:noFill/>
          </a:ln>
        </p:spPr>
        <p:txBody>
          <a:bodyPr anchorCtr="0" anchor="t" bIns="45700" lIns="91425" spcFirstLastPara="1" rIns="91425" wrap="square" tIns="45700">
            <a:normAutofit fontScale="77500" lnSpcReduction="20000"/>
          </a:bodyPr>
          <a:lstStyle/>
          <a:p>
            <a:pPr indent="-256946" lvl="0" marL="342900" rtl="0" algn="l">
              <a:spcBef>
                <a:spcPts val="0"/>
              </a:spcBef>
              <a:spcAft>
                <a:spcPts val="0"/>
              </a:spcAft>
              <a:buSzPct val="76000"/>
              <a:buChar char="🞇"/>
            </a:pPr>
            <a:r>
              <a:rPr b="1" lang="en-US">
                <a:solidFill>
                  <a:schemeClr val="dk1"/>
                </a:solidFill>
              </a:rPr>
              <a:t>Clothing &amp; Accessories</a:t>
            </a:r>
            <a:endParaRPr/>
          </a:p>
          <a:p>
            <a:pPr indent="-258394" lvl="1" marL="640080" rtl="0" algn="l">
              <a:spcBef>
                <a:spcPts val="407"/>
              </a:spcBef>
              <a:spcAft>
                <a:spcPts val="0"/>
              </a:spcAft>
              <a:buSzPct val="76000"/>
              <a:buChar char="🞇"/>
            </a:pPr>
            <a:r>
              <a:rPr lang="en-US">
                <a:solidFill>
                  <a:schemeClr val="dk1"/>
                </a:solidFill>
              </a:rPr>
              <a:t>No steel cleats</a:t>
            </a:r>
            <a:endParaRPr/>
          </a:p>
          <a:p>
            <a:pPr indent="-258394" lvl="1" marL="640080" rtl="0" algn="l">
              <a:spcBef>
                <a:spcPts val="407"/>
              </a:spcBef>
              <a:spcAft>
                <a:spcPts val="0"/>
              </a:spcAft>
              <a:buSzPct val="76000"/>
              <a:buChar char="🞇"/>
            </a:pPr>
            <a:r>
              <a:rPr lang="en-US">
                <a:solidFill>
                  <a:schemeClr val="dk1"/>
                </a:solidFill>
              </a:rPr>
              <a:t>No Shorts, </a:t>
            </a:r>
            <a:endParaRPr/>
          </a:p>
          <a:p>
            <a:pPr indent="-258394" lvl="1" marL="640080" rtl="0" algn="l">
              <a:spcBef>
                <a:spcPts val="407"/>
              </a:spcBef>
              <a:spcAft>
                <a:spcPts val="0"/>
              </a:spcAft>
              <a:buSzPct val="76000"/>
              <a:buChar char="🞇"/>
            </a:pPr>
            <a:r>
              <a:rPr lang="en-US">
                <a:solidFill>
                  <a:schemeClr val="dk1"/>
                </a:solidFill>
              </a:rPr>
              <a:t>No jewelry, </a:t>
            </a:r>
            <a:endParaRPr/>
          </a:p>
          <a:p>
            <a:pPr indent="-258394" lvl="1" marL="640080" rtl="0" algn="l">
              <a:spcBef>
                <a:spcPts val="407"/>
              </a:spcBef>
              <a:spcAft>
                <a:spcPts val="0"/>
              </a:spcAft>
              <a:buSzPct val="76000"/>
              <a:buChar char="🞇"/>
            </a:pPr>
            <a:r>
              <a:rPr lang="en-US">
                <a:solidFill>
                  <a:schemeClr val="dk1"/>
                </a:solidFill>
              </a:rPr>
              <a:t>U</a:t>
            </a:r>
            <a:r>
              <a:rPr lang="en-US">
                <a:solidFill>
                  <a:schemeClr val="dk1"/>
                </a:solidFill>
              </a:rPr>
              <a:t>ndershirt must match jersey,</a:t>
            </a:r>
            <a:endParaRPr/>
          </a:p>
          <a:p>
            <a:pPr indent="-258394" lvl="1" marL="640080" rtl="0" algn="l">
              <a:spcBef>
                <a:spcPts val="407"/>
              </a:spcBef>
              <a:spcAft>
                <a:spcPts val="0"/>
              </a:spcAft>
              <a:buSzPct val="76000"/>
              <a:buChar char="🞇"/>
            </a:pPr>
            <a:r>
              <a:rPr lang="en-US">
                <a:solidFill>
                  <a:schemeClr val="dk1"/>
                </a:solidFill>
              </a:rPr>
              <a:t>Sunglasses are Allowed: Exception: Pitcher and Catcher</a:t>
            </a:r>
            <a:endParaRPr/>
          </a:p>
          <a:p>
            <a:pPr indent="-258394" lvl="1" marL="640080" rtl="0" algn="l">
              <a:spcBef>
                <a:spcPts val="407"/>
              </a:spcBef>
              <a:spcAft>
                <a:spcPts val="0"/>
              </a:spcAft>
              <a:buSzPct val="76000"/>
              <a:buChar char="🞇"/>
            </a:pPr>
            <a:r>
              <a:rPr lang="en-US">
                <a:solidFill>
                  <a:schemeClr val="dk1"/>
                </a:solidFill>
              </a:rPr>
              <a:t>Prescription Sunglasses ONLY EXCEPTION</a:t>
            </a:r>
            <a:endParaRPr/>
          </a:p>
          <a:p>
            <a:pPr indent="-256946" lvl="0" marL="342900" rtl="0" algn="l">
              <a:spcBef>
                <a:spcPts val="444"/>
              </a:spcBef>
              <a:spcAft>
                <a:spcPts val="0"/>
              </a:spcAft>
              <a:buSzPct val="76000"/>
              <a:buChar char="🞇"/>
            </a:pPr>
            <a:r>
              <a:rPr lang="en-US">
                <a:solidFill>
                  <a:schemeClr val="dk1"/>
                </a:solidFill>
              </a:rPr>
              <a:t>Free Substitution in All Leagues</a:t>
            </a:r>
            <a:endParaRPr/>
          </a:p>
          <a:p>
            <a:pPr indent="-256946" lvl="0" marL="342900" rtl="0" algn="l">
              <a:spcBef>
                <a:spcPts val="444"/>
              </a:spcBef>
              <a:spcAft>
                <a:spcPts val="0"/>
              </a:spcAft>
              <a:buSzPct val="76000"/>
              <a:buChar char="🞇"/>
            </a:pPr>
            <a:r>
              <a:rPr b="1" lang="en-US">
                <a:solidFill>
                  <a:schemeClr val="dk1"/>
                </a:solidFill>
              </a:rPr>
              <a:t>Infield Fly Rule: </a:t>
            </a:r>
            <a:endParaRPr/>
          </a:p>
          <a:p>
            <a:pPr indent="-258394" lvl="1" marL="640080" rtl="0" algn="l">
              <a:spcBef>
                <a:spcPts val="407"/>
              </a:spcBef>
              <a:spcAft>
                <a:spcPts val="0"/>
              </a:spcAft>
              <a:buSzPct val="76000"/>
              <a:buChar char="🞇"/>
            </a:pPr>
            <a:r>
              <a:rPr lang="en-US">
                <a:solidFill>
                  <a:schemeClr val="dk1"/>
                </a:solidFill>
              </a:rPr>
              <a:t>Pony: Not Enforced</a:t>
            </a:r>
            <a:endParaRPr/>
          </a:p>
          <a:p>
            <a:pPr indent="-258394" lvl="1" marL="640080" rtl="0" algn="l">
              <a:spcBef>
                <a:spcPts val="407"/>
              </a:spcBef>
              <a:spcAft>
                <a:spcPts val="0"/>
              </a:spcAft>
              <a:buSzPct val="76000"/>
              <a:buChar char="🞇"/>
            </a:pPr>
            <a:r>
              <a:rPr lang="en-US">
                <a:solidFill>
                  <a:schemeClr val="dk1"/>
                </a:solidFill>
              </a:rPr>
              <a:t>Minor/Major: Enforced</a:t>
            </a:r>
            <a:endParaRPr/>
          </a:p>
          <a:p>
            <a:pPr indent="-256946" lvl="0" marL="342900" rtl="0" algn="l">
              <a:spcBef>
                <a:spcPts val="444"/>
              </a:spcBef>
              <a:spcAft>
                <a:spcPts val="0"/>
              </a:spcAft>
              <a:buSzPct val="76000"/>
              <a:buChar char="🞇"/>
            </a:pPr>
            <a:r>
              <a:rPr b="1" lang="en-US">
                <a:solidFill>
                  <a:schemeClr val="dk1"/>
                </a:solidFill>
              </a:rPr>
              <a:t>Bunting:</a:t>
            </a:r>
            <a:endParaRPr/>
          </a:p>
          <a:p>
            <a:pPr indent="-258394" lvl="1" marL="640080" rtl="0" algn="l">
              <a:spcBef>
                <a:spcPts val="407"/>
              </a:spcBef>
              <a:spcAft>
                <a:spcPts val="0"/>
              </a:spcAft>
              <a:buSzPct val="76000"/>
              <a:buChar char="🞇"/>
            </a:pPr>
            <a:r>
              <a:rPr lang="en-US">
                <a:solidFill>
                  <a:schemeClr val="dk1"/>
                </a:solidFill>
              </a:rPr>
              <a:t>Pony: Not Allowed</a:t>
            </a:r>
            <a:endParaRPr/>
          </a:p>
          <a:p>
            <a:pPr indent="-258394" lvl="1" marL="640080" rtl="0" algn="l">
              <a:spcBef>
                <a:spcPts val="407"/>
              </a:spcBef>
              <a:spcAft>
                <a:spcPts val="0"/>
              </a:spcAft>
              <a:buSzPct val="76000"/>
              <a:buChar char="🞇"/>
            </a:pPr>
            <a:r>
              <a:rPr lang="en-US">
                <a:solidFill>
                  <a:schemeClr val="dk1"/>
                </a:solidFill>
              </a:rPr>
              <a:t>Minor/Major: Allowed</a:t>
            </a:r>
            <a:endParaRPr/>
          </a:p>
          <a:p>
            <a:pPr indent="-167182" lvl="0" marL="342900" rtl="0" algn="l">
              <a:spcBef>
                <a:spcPts val="444"/>
              </a:spcBef>
              <a:spcAft>
                <a:spcPts val="0"/>
              </a:spcAft>
              <a:buSzPct val="76000"/>
              <a:buNone/>
            </a:pPr>
            <a:r>
              <a:t/>
            </a:r>
            <a:endParaRPr>
              <a:solidFill>
                <a:schemeClr val="dk1"/>
              </a:solidFill>
            </a:endParaRPr>
          </a:p>
          <a:p>
            <a:pPr indent="-167182" lvl="0" marL="342900" rtl="0" algn="l">
              <a:spcBef>
                <a:spcPts val="444"/>
              </a:spcBef>
              <a:spcAft>
                <a:spcPts val="0"/>
              </a:spcAft>
              <a:buSzPct val="76000"/>
              <a:buNone/>
            </a:pPr>
            <a:r>
              <a:t/>
            </a:r>
            <a:endParaRPr>
              <a:solidFill>
                <a:schemeClr val="dk1"/>
              </a:solidFill>
            </a:endParaRPr>
          </a:p>
          <a:p>
            <a:pPr indent="-167182" lvl="0" marL="342900" rtl="0" algn="l">
              <a:spcBef>
                <a:spcPts val="444"/>
              </a:spcBef>
              <a:spcAft>
                <a:spcPts val="0"/>
              </a:spcAft>
              <a:buSzPct val="76000"/>
              <a:buNone/>
            </a:pPr>
            <a:r>
              <a:t/>
            </a:r>
            <a:endParaRPr>
              <a:solidFill>
                <a:srgbClr val="FF0000"/>
              </a:solidFill>
            </a:endParaRPr>
          </a:p>
        </p:txBody>
      </p:sp>
      <p:sp>
        <p:nvSpPr>
          <p:cNvPr id="329" name="Google Shape;329;p14"/>
          <p:cNvSpPr txBox="1"/>
          <p:nvPr>
            <p:ph type="title"/>
          </p:nvPr>
        </p:nvSpPr>
        <p:spPr>
          <a:xfrm>
            <a:off x="919778" y="5334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15"/>
          <p:cNvSpPr txBox="1"/>
          <p:nvPr>
            <p:ph idx="1" type="body"/>
          </p:nvPr>
        </p:nvSpPr>
        <p:spPr>
          <a:xfrm>
            <a:off x="517264" y="1295400"/>
            <a:ext cx="8109472" cy="5181600"/>
          </a:xfrm>
          <a:prstGeom prst="rect">
            <a:avLst/>
          </a:prstGeom>
          <a:noFill/>
          <a:ln>
            <a:noFill/>
          </a:ln>
        </p:spPr>
        <p:txBody>
          <a:bodyPr anchorCtr="0" anchor="t" bIns="45700" lIns="91425" spcFirstLastPara="1" rIns="91425" wrap="square" tIns="45700">
            <a:normAutofit lnSpcReduction="10000"/>
          </a:bodyPr>
          <a:lstStyle/>
          <a:p>
            <a:pPr indent="-274319" lvl="0" marL="342900" rtl="0" algn="l">
              <a:spcBef>
                <a:spcPts val="0"/>
              </a:spcBef>
              <a:spcAft>
                <a:spcPts val="0"/>
              </a:spcAft>
              <a:buSzPts val="2128"/>
              <a:buChar char="🞇"/>
            </a:pPr>
            <a:r>
              <a:rPr b="1" lang="en-US" sz="2800">
                <a:solidFill>
                  <a:schemeClr val="dk1"/>
                </a:solidFill>
              </a:rPr>
              <a:t>Baserunners &amp; Baserunning:</a:t>
            </a:r>
            <a:endParaRPr/>
          </a:p>
          <a:p>
            <a:pPr indent="-274320" lvl="1" marL="640080" rtl="0" algn="l">
              <a:spcBef>
                <a:spcPts val="480"/>
              </a:spcBef>
              <a:spcAft>
                <a:spcPts val="0"/>
              </a:spcAft>
              <a:buSzPts val="1824"/>
              <a:buChar char="🞇"/>
            </a:pPr>
            <a:r>
              <a:rPr b="1" lang="en-US" sz="2400">
                <a:solidFill>
                  <a:schemeClr val="dk1"/>
                </a:solidFill>
              </a:rPr>
              <a:t>Leading Off:</a:t>
            </a:r>
            <a:endParaRPr/>
          </a:p>
          <a:p>
            <a:pPr indent="-228600" lvl="2" marL="914400" rtl="0" algn="l">
              <a:spcBef>
                <a:spcPts val="480"/>
              </a:spcBef>
              <a:spcAft>
                <a:spcPts val="0"/>
              </a:spcAft>
              <a:buSzPts val="1824"/>
              <a:buChar char="🞇"/>
            </a:pPr>
            <a:r>
              <a:rPr lang="en-US" sz="2400">
                <a:solidFill>
                  <a:schemeClr val="dk1"/>
                </a:solidFill>
              </a:rPr>
              <a:t>Pony/Minor – NO Leading Off</a:t>
            </a:r>
            <a:endParaRPr/>
          </a:p>
          <a:p>
            <a:pPr indent="-228600" lvl="2" marL="914400" rtl="0" algn="l">
              <a:spcBef>
                <a:spcPts val="480"/>
              </a:spcBef>
              <a:spcAft>
                <a:spcPts val="0"/>
              </a:spcAft>
              <a:buSzPts val="1824"/>
              <a:buChar char="🞇"/>
            </a:pPr>
            <a:r>
              <a:rPr lang="en-US" sz="2400">
                <a:solidFill>
                  <a:schemeClr val="dk1"/>
                </a:solidFill>
              </a:rPr>
              <a:t>Major – Leading Off is ALLOWED</a:t>
            </a:r>
            <a:endParaRPr/>
          </a:p>
          <a:p>
            <a:pPr indent="-274320" lvl="1" marL="640080" rtl="0" algn="l">
              <a:spcBef>
                <a:spcPts val="480"/>
              </a:spcBef>
              <a:spcAft>
                <a:spcPts val="0"/>
              </a:spcAft>
              <a:buSzPts val="1824"/>
              <a:buChar char="🞇"/>
            </a:pPr>
            <a:r>
              <a:rPr b="1" lang="en-US" sz="2400">
                <a:solidFill>
                  <a:schemeClr val="dk1"/>
                </a:solidFill>
              </a:rPr>
              <a:t>Orange Base:</a:t>
            </a:r>
            <a:endParaRPr/>
          </a:p>
          <a:p>
            <a:pPr indent="-228600" lvl="2" marL="914400" rtl="0" algn="l">
              <a:spcBef>
                <a:spcPts val="480"/>
              </a:spcBef>
              <a:spcAft>
                <a:spcPts val="0"/>
              </a:spcAft>
              <a:buSzPts val="1824"/>
              <a:buChar char="🞇"/>
            </a:pPr>
            <a:r>
              <a:rPr lang="en-US" sz="2400">
                <a:solidFill>
                  <a:schemeClr val="dk1"/>
                </a:solidFill>
              </a:rPr>
              <a:t>All leagues have an orange base next to 1</a:t>
            </a:r>
            <a:r>
              <a:rPr baseline="30000" lang="en-US" sz="2400">
                <a:solidFill>
                  <a:schemeClr val="dk1"/>
                </a:solidFill>
              </a:rPr>
              <a:t>st</a:t>
            </a:r>
            <a:r>
              <a:rPr lang="en-US" sz="2400">
                <a:solidFill>
                  <a:schemeClr val="dk1"/>
                </a:solidFill>
              </a:rPr>
              <a:t> Base</a:t>
            </a:r>
            <a:endParaRPr/>
          </a:p>
          <a:p>
            <a:pPr indent="-228600" lvl="2" marL="914400" rtl="0" algn="l">
              <a:spcBef>
                <a:spcPts val="480"/>
              </a:spcBef>
              <a:spcAft>
                <a:spcPts val="0"/>
              </a:spcAft>
              <a:buSzPts val="1824"/>
              <a:buChar char="🞇"/>
            </a:pPr>
            <a:r>
              <a:rPr lang="en-US" sz="2400">
                <a:solidFill>
                  <a:schemeClr val="dk1"/>
                </a:solidFill>
              </a:rPr>
              <a:t>After ball is batted, the Batter must touch the Orange Base on any play at 1</a:t>
            </a:r>
            <a:r>
              <a:rPr baseline="30000" lang="en-US" sz="2400">
                <a:solidFill>
                  <a:schemeClr val="dk1"/>
                </a:solidFill>
              </a:rPr>
              <a:t>st</a:t>
            </a:r>
            <a:r>
              <a:rPr lang="en-US" sz="2400">
                <a:solidFill>
                  <a:schemeClr val="dk1"/>
                </a:solidFill>
              </a:rPr>
              <a:t> base or running through 1</a:t>
            </a:r>
            <a:r>
              <a:rPr baseline="30000" lang="en-US" sz="2400">
                <a:solidFill>
                  <a:schemeClr val="dk1"/>
                </a:solidFill>
              </a:rPr>
              <a:t>st</a:t>
            </a:r>
            <a:r>
              <a:rPr lang="en-US" sz="2400">
                <a:solidFill>
                  <a:schemeClr val="dk1"/>
                </a:solidFill>
              </a:rPr>
              <a:t> base without advancing.</a:t>
            </a:r>
            <a:endParaRPr/>
          </a:p>
          <a:p>
            <a:pPr indent="-228600" lvl="2" marL="914400" rtl="0" algn="l">
              <a:spcBef>
                <a:spcPts val="440"/>
              </a:spcBef>
              <a:spcAft>
                <a:spcPts val="0"/>
              </a:spcAft>
              <a:buSzPts val="1672"/>
              <a:buChar char="🞇"/>
            </a:pPr>
            <a:r>
              <a:rPr lang="en-US" sz="2200">
                <a:solidFill>
                  <a:schemeClr val="dk1"/>
                </a:solidFill>
              </a:rPr>
              <a:t>After ball is batted and extra bases involved, batter can touch the white base while advancing to 2</a:t>
            </a:r>
            <a:r>
              <a:rPr baseline="30000" lang="en-US" sz="2200">
                <a:solidFill>
                  <a:schemeClr val="dk1"/>
                </a:solidFill>
              </a:rPr>
              <a:t>nd</a:t>
            </a:r>
            <a:r>
              <a:rPr lang="en-US" sz="2200">
                <a:solidFill>
                  <a:schemeClr val="dk1"/>
                </a:solidFill>
              </a:rPr>
              <a:t> base.</a:t>
            </a:r>
            <a:endParaRPr/>
          </a:p>
        </p:txBody>
      </p:sp>
      <p:sp>
        <p:nvSpPr>
          <p:cNvPr id="335" name="Google Shape;335;p15"/>
          <p:cNvSpPr txBox="1"/>
          <p:nvPr>
            <p:ph type="title"/>
          </p:nvPr>
        </p:nvSpPr>
        <p:spPr>
          <a:xfrm>
            <a:off x="1043492" y="5334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16"/>
          <p:cNvSpPr txBox="1"/>
          <p:nvPr>
            <p:ph type="title"/>
          </p:nvPr>
        </p:nvSpPr>
        <p:spPr>
          <a:xfrm>
            <a:off x="609600" y="5334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
        <p:nvSpPr>
          <p:cNvPr id="341" name="Google Shape;341;p16"/>
          <p:cNvSpPr txBox="1"/>
          <p:nvPr>
            <p:ph idx="1" type="body"/>
          </p:nvPr>
        </p:nvSpPr>
        <p:spPr>
          <a:xfrm>
            <a:off x="627888" y="1219200"/>
            <a:ext cx="6777317" cy="5181600"/>
          </a:xfrm>
          <a:prstGeom prst="rect">
            <a:avLst/>
          </a:prstGeom>
          <a:noFill/>
          <a:ln>
            <a:noFill/>
          </a:ln>
        </p:spPr>
        <p:txBody>
          <a:bodyPr anchorCtr="0" anchor="t" bIns="45700" lIns="91425" spcFirstLastPara="1" rIns="91425" wrap="square" tIns="45700">
            <a:normAutofit fontScale="77500" lnSpcReduction="20000"/>
          </a:bodyPr>
          <a:lstStyle/>
          <a:p>
            <a:pPr indent="-274344" lvl="1" marL="640080" rtl="0" algn="l">
              <a:spcBef>
                <a:spcPts val="0"/>
              </a:spcBef>
              <a:spcAft>
                <a:spcPts val="0"/>
              </a:spcAft>
              <a:buSzPct val="76000"/>
              <a:buChar char="🞇"/>
            </a:pPr>
            <a:r>
              <a:rPr b="1" lang="en-US" sz="2900">
                <a:solidFill>
                  <a:schemeClr val="dk1"/>
                </a:solidFill>
              </a:rPr>
              <a:t>Stealing Bases</a:t>
            </a:r>
            <a:r>
              <a:rPr lang="en-US" sz="2900">
                <a:solidFill>
                  <a:schemeClr val="dk1"/>
                </a:solidFill>
              </a:rPr>
              <a:t>:</a:t>
            </a:r>
            <a:endParaRPr/>
          </a:p>
          <a:p>
            <a:pPr indent="-228624" lvl="2" marL="914400" rtl="0" algn="l">
              <a:spcBef>
                <a:spcPts val="449"/>
              </a:spcBef>
              <a:spcAft>
                <a:spcPts val="0"/>
              </a:spcAft>
              <a:buSzPct val="76000"/>
              <a:buChar char="🞇"/>
            </a:pPr>
            <a:r>
              <a:rPr b="1" lang="en-US" sz="2900">
                <a:solidFill>
                  <a:schemeClr val="dk1"/>
                </a:solidFill>
              </a:rPr>
              <a:t>Pony Base Stealing:  </a:t>
            </a:r>
            <a:endParaRPr/>
          </a:p>
          <a:p>
            <a:pPr indent="-228624" lvl="3" marL="1124712" rtl="0" algn="l">
              <a:spcBef>
                <a:spcPts val="418"/>
              </a:spcBef>
              <a:spcAft>
                <a:spcPts val="0"/>
              </a:spcAft>
              <a:buSzPct val="76000"/>
              <a:buChar char="🞇"/>
            </a:pPr>
            <a:r>
              <a:rPr lang="en-US" sz="2700">
                <a:solidFill>
                  <a:schemeClr val="dk1"/>
                </a:solidFill>
              </a:rPr>
              <a:t>Stealing 2</a:t>
            </a:r>
            <a:r>
              <a:rPr baseline="30000" lang="en-US" sz="2700">
                <a:solidFill>
                  <a:schemeClr val="dk1"/>
                </a:solidFill>
              </a:rPr>
              <a:t>nd</a:t>
            </a:r>
            <a:r>
              <a:rPr lang="en-US" sz="2700">
                <a:solidFill>
                  <a:schemeClr val="dk1"/>
                </a:solidFill>
              </a:rPr>
              <a:t> Base and 3</a:t>
            </a:r>
            <a:r>
              <a:rPr baseline="30000" lang="en-US" sz="2700">
                <a:solidFill>
                  <a:schemeClr val="dk1"/>
                </a:solidFill>
              </a:rPr>
              <a:t>rd</a:t>
            </a:r>
            <a:r>
              <a:rPr lang="en-US" sz="2700">
                <a:solidFill>
                  <a:schemeClr val="dk1"/>
                </a:solidFill>
              </a:rPr>
              <a:t> base is allowed when the pitched ball must hit the backstop before runner(s) can advance.  </a:t>
            </a:r>
            <a:endParaRPr/>
          </a:p>
          <a:p>
            <a:pPr indent="-228624" lvl="3" marL="1124712" rtl="0" algn="l">
              <a:spcBef>
                <a:spcPts val="418"/>
              </a:spcBef>
              <a:spcAft>
                <a:spcPts val="0"/>
              </a:spcAft>
              <a:buSzPct val="76000"/>
              <a:buChar char="🞇"/>
            </a:pPr>
            <a:r>
              <a:rPr lang="en-US" sz="2700">
                <a:solidFill>
                  <a:schemeClr val="dk1"/>
                </a:solidFill>
              </a:rPr>
              <a:t>Leaving Prematurely, the Umpire will wave off the stolen base and runner(s) need to return to the original base</a:t>
            </a:r>
            <a:endParaRPr/>
          </a:p>
          <a:p>
            <a:pPr indent="-228624" lvl="2" marL="914400" rtl="0" algn="l">
              <a:spcBef>
                <a:spcPts val="449"/>
              </a:spcBef>
              <a:spcAft>
                <a:spcPts val="0"/>
              </a:spcAft>
              <a:buSzPct val="76000"/>
              <a:buChar char="🞇"/>
            </a:pPr>
            <a:r>
              <a:rPr b="1" lang="en-US" sz="2900">
                <a:solidFill>
                  <a:schemeClr val="dk1"/>
                </a:solidFill>
              </a:rPr>
              <a:t>Minor Base Stealing: </a:t>
            </a:r>
            <a:r>
              <a:rPr lang="en-US" sz="2900">
                <a:solidFill>
                  <a:schemeClr val="dk1"/>
                </a:solidFill>
              </a:rPr>
              <a:t>Stealing 2</a:t>
            </a:r>
            <a:r>
              <a:rPr baseline="30000" lang="en-US" sz="2900">
                <a:solidFill>
                  <a:schemeClr val="dk1"/>
                </a:solidFill>
              </a:rPr>
              <a:t>nd</a:t>
            </a:r>
            <a:r>
              <a:rPr lang="en-US" sz="2900">
                <a:solidFill>
                  <a:schemeClr val="dk1"/>
                </a:solidFill>
              </a:rPr>
              <a:t> Base and 3</a:t>
            </a:r>
            <a:r>
              <a:rPr baseline="30000" lang="en-US" sz="2900">
                <a:solidFill>
                  <a:schemeClr val="dk1"/>
                </a:solidFill>
              </a:rPr>
              <a:t>rd</a:t>
            </a:r>
            <a:r>
              <a:rPr lang="en-US" sz="2900">
                <a:solidFill>
                  <a:schemeClr val="dk1"/>
                </a:solidFill>
              </a:rPr>
              <a:t> Base is allowed when the pitched ball crosses Home Plate.  </a:t>
            </a:r>
            <a:endParaRPr/>
          </a:p>
          <a:p>
            <a:pPr indent="-228624" lvl="2" marL="914400" rtl="0" algn="l">
              <a:spcBef>
                <a:spcPts val="449"/>
              </a:spcBef>
              <a:spcAft>
                <a:spcPts val="0"/>
              </a:spcAft>
              <a:buSzPct val="76000"/>
              <a:buChar char="🞇"/>
            </a:pPr>
            <a:r>
              <a:rPr lang="en-US" sz="2900">
                <a:solidFill>
                  <a:schemeClr val="dk1"/>
                </a:solidFill>
              </a:rPr>
              <a:t>Leaving Prematurely, the Umpire will wave off the stolen base and runner(s) need to return to original base.</a:t>
            </a:r>
            <a:endParaRPr/>
          </a:p>
          <a:p>
            <a:pPr indent="-228624" lvl="2" marL="914400" rtl="0" algn="l">
              <a:spcBef>
                <a:spcPts val="449"/>
              </a:spcBef>
              <a:spcAft>
                <a:spcPts val="0"/>
              </a:spcAft>
              <a:buSzPct val="76000"/>
              <a:buChar char="🞇"/>
            </a:pPr>
            <a:r>
              <a:rPr b="1" lang="en-US" sz="2900">
                <a:solidFill>
                  <a:schemeClr val="dk1"/>
                </a:solidFill>
              </a:rPr>
              <a:t>Major Base Stealing:  </a:t>
            </a:r>
            <a:r>
              <a:rPr lang="en-US" sz="2900">
                <a:solidFill>
                  <a:schemeClr val="dk1"/>
                </a:solidFill>
              </a:rPr>
              <a:t>All Bases are open to Stealing with no restrictions.</a:t>
            </a:r>
            <a:endParaRPr/>
          </a:p>
          <a:p>
            <a:pPr indent="-184556" lvl="0" marL="342900" rtl="0" algn="l">
              <a:spcBef>
                <a:spcPts val="372"/>
              </a:spcBef>
              <a:spcAft>
                <a:spcPts val="0"/>
              </a:spcAft>
              <a:buSzPct val="76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17"/>
          <p:cNvSpPr txBox="1"/>
          <p:nvPr>
            <p:ph type="title"/>
          </p:nvPr>
        </p:nvSpPr>
        <p:spPr>
          <a:xfrm>
            <a:off x="808255" y="4572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a:t>
            </a:r>
            <a:endParaRPr/>
          </a:p>
        </p:txBody>
      </p:sp>
      <p:sp>
        <p:nvSpPr>
          <p:cNvPr id="347" name="Google Shape;347;p17"/>
          <p:cNvSpPr txBox="1"/>
          <p:nvPr>
            <p:ph idx="1" type="body"/>
          </p:nvPr>
        </p:nvSpPr>
        <p:spPr>
          <a:xfrm>
            <a:off x="609600" y="1219200"/>
            <a:ext cx="7848600" cy="5181600"/>
          </a:xfrm>
          <a:prstGeom prst="rect">
            <a:avLst/>
          </a:prstGeom>
          <a:noFill/>
          <a:ln>
            <a:noFill/>
          </a:ln>
        </p:spPr>
        <p:txBody>
          <a:bodyPr anchorCtr="0" anchor="t" bIns="45700" lIns="91425" spcFirstLastPara="1" rIns="91425" wrap="square" tIns="45700">
            <a:normAutofit fontScale="85000" lnSpcReduction="10000"/>
          </a:bodyPr>
          <a:lstStyle/>
          <a:p>
            <a:pPr indent="-274320" lvl="1" marL="640080" rtl="0" algn="l">
              <a:spcBef>
                <a:spcPts val="0"/>
              </a:spcBef>
              <a:spcAft>
                <a:spcPts val="0"/>
              </a:spcAft>
              <a:buSzPct val="76000"/>
              <a:buChar char="🞇"/>
            </a:pPr>
            <a:r>
              <a:rPr b="1" lang="en-US">
                <a:solidFill>
                  <a:schemeClr val="dk1"/>
                </a:solidFill>
              </a:rPr>
              <a:t>Home Plate:</a:t>
            </a:r>
            <a:endParaRPr/>
          </a:p>
          <a:p>
            <a:pPr indent="-228600" lvl="2" marL="914400" rtl="0" algn="l">
              <a:spcBef>
                <a:spcPts val="340"/>
              </a:spcBef>
              <a:spcAft>
                <a:spcPts val="0"/>
              </a:spcAft>
              <a:buSzPct val="76000"/>
              <a:buChar char="🞇"/>
            </a:pPr>
            <a:r>
              <a:rPr b="1" lang="en-US">
                <a:solidFill>
                  <a:schemeClr val="dk1"/>
                </a:solidFill>
              </a:rPr>
              <a:t>PONY: </a:t>
            </a:r>
            <a:r>
              <a:rPr lang="en-US">
                <a:solidFill>
                  <a:schemeClr val="dk1"/>
                </a:solidFill>
              </a:rPr>
              <a:t>No Advancement to Home Plate by Stealing, or the Catcher overthrows the Pitcher</a:t>
            </a:r>
            <a:endParaRPr/>
          </a:p>
          <a:p>
            <a:pPr indent="-228600" lvl="3" marL="1124712" rtl="0" algn="l">
              <a:spcBef>
                <a:spcPts val="306"/>
              </a:spcBef>
              <a:spcAft>
                <a:spcPts val="0"/>
              </a:spcAft>
              <a:buSzPct val="76000"/>
              <a:buChar char="🞇"/>
            </a:pPr>
            <a:r>
              <a:rPr lang="en-US">
                <a:solidFill>
                  <a:schemeClr val="dk1"/>
                </a:solidFill>
              </a:rPr>
              <a:t>Home Plate is open when the ball is batted in fair territory, Catcher makes a throw back to other than the PITCHER, or any other defensive play before the play is over.</a:t>
            </a:r>
            <a:endParaRPr/>
          </a:p>
          <a:p>
            <a:pPr indent="-228600" lvl="2" marL="914400" rtl="0" algn="l">
              <a:spcBef>
                <a:spcPts val="340"/>
              </a:spcBef>
              <a:spcAft>
                <a:spcPts val="0"/>
              </a:spcAft>
              <a:buSzPct val="76000"/>
              <a:buChar char="🞇"/>
            </a:pPr>
            <a:r>
              <a:rPr b="1" lang="en-US">
                <a:solidFill>
                  <a:schemeClr val="dk1"/>
                </a:solidFill>
              </a:rPr>
              <a:t>Minor</a:t>
            </a:r>
            <a:r>
              <a:rPr lang="en-US">
                <a:solidFill>
                  <a:schemeClr val="dk1"/>
                </a:solidFill>
              </a:rPr>
              <a:t>: Home Plate can be stolen after a pitched ball crosses the plate. If the Catcher blocks the pitch and the ball is within arms reach, HOME PLATE is CLOSED from Stealing, The play is over, and all runners must return to the base they are on</a:t>
            </a:r>
            <a:endParaRPr/>
          </a:p>
          <a:p>
            <a:pPr indent="-228600" lvl="3" marL="1124712" rtl="0" algn="l">
              <a:spcBef>
                <a:spcPts val="306"/>
              </a:spcBef>
              <a:spcAft>
                <a:spcPts val="0"/>
              </a:spcAft>
              <a:buSzPct val="76000"/>
              <a:buChar char="🞇"/>
            </a:pPr>
            <a:r>
              <a:rPr lang="en-US">
                <a:solidFill>
                  <a:schemeClr val="dk1"/>
                </a:solidFill>
              </a:rPr>
              <a:t>If the Catcher overthrows the pitcher on a throwback, HOME PLATE IS OPEN.</a:t>
            </a:r>
            <a:endParaRPr/>
          </a:p>
          <a:p>
            <a:pPr indent="-228600" lvl="3" marL="1124712" rtl="0" algn="l">
              <a:spcBef>
                <a:spcPts val="306"/>
              </a:spcBef>
              <a:spcAft>
                <a:spcPts val="0"/>
              </a:spcAft>
              <a:buSzPct val="76000"/>
              <a:buChar char="🞇"/>
            </a:pPr>
            <a:r>
              <a:rPr lang="en-US">
                <a:solidFill>
                  <a:schemeClr val="dk1"/>
                </a:solidFill>
              </a:rPr>
              <a:t>Once the Pitcher has the ball and is on the pitcher’s mound, Play is over, and runners must return to their bases.</a:t>
            </a:r>
            <a:endParaRPr/>
          </a:p>
          <a:p>
            <a:pPr indent="-228600" lvl="2" marL="914400" rtl="0" algn="l">
              <a:spcBef>
                <a:spcPts val="340"/>
              </a:spcBef>
              <a:spcAft>
                <a:spcPts val="0"/>
              </a:spcAft>
              <a:buSzPct val="76000"/>
              <a:buChar char="🞇"/>
            </a:pPr>
            <a:r>
              <a:rPr b="1" lang="en-US">
                <a:solidFill>
                  <a:schemeClr val="dk1"/>
                </a:solidFill>
              </a:rPr>
              <a:t>Major:</a:t>
            </a:r>
            <a:r>
              <a:rPr lang="en-US">
                <a:solidFill>
                  <a:schemeClr val="dk1"/>
                </a:solidFill>
              </a:rPr>
              <a:t> No Restrictions to Home Plate</a:t>
            </a:r>
            <a:endParaRPr/>
          </a:p>
          <a:p>
            <a:pPr indent="-274320" lvl="1" marL="640080" rtl="0" algn="l">
              <a:spcBef>
                <a:spcPts val="374"/>
              </a:spcBef>
              <a:spcAft>
                <a:spcPts val="0"/>
              </a:spcAft>
              <a:buSzPct val="76000"/>
              <a:buChar char="🞇"/>
            </a:pPr>
            <a:r>
              <a:rPr b="1" lang="en-US">
                <a:solidFill>
                  <a:schemeClr val="dk1"/>
                </a:solidFill>
              </a:rPr>
              <a:t>Sliding:</a:t>
            </a:r>
            <a:endParaRPr/>
          </a:p>
          <a:p>
            <a:pPr indent="-228600" lvl="2" marL="914400" rtl="0" algn="l">
              <a:spcBef>
                <a:spcPts val="340"/>
              </a:spcBef>
              <a:spcAft>
                <a:spcPts val="0"/>
              </a:spcAft>
              <a:buSzPct val="76000"/>
              <a:buChar char="🞇"/>
            </a:pPr>
            <a:r>
              <a:rPr b="1" lang="en-US">
                <a:solidFill>
                  <a:schemeClr val="dk1"/>
                </a:solidFill>
              </a:rPr>
              <a:t>All Leagues: </a:t>
            </a:r>
            <a:r>
              <a:rPr lang="en-US">
                <a:solidFill>
                  <a:schemeClr val="dk1"/>
                </a:solidFill>
              </a:rPr>
              <a:t>Runners are encouraged to  slide into 2</a:t>
            </a:r>
            <a:r>
              <a:rPr baseline="30000" lang="en-US">
                <a:solidFill>
                  <a:schemeClr val="dk1"/>
                </a:solidFill>
              </a:rPr>
              <a:t>nd</a:t>
            </a:r>
            <a:r>
              <a:rPr lang="en-US">
                <a:solidFill>
                  <a:schemeClr val="dk1"/>
                </a:solidFill>
              </a:rPr>
              <a:t> or 3</a:t>
            </a:r>
            <a:r>
              <a:rPr baseline="30000" lang="en-US">
                <a:solidFill>
                  <a:schemeClr val="dk1"/>
                </a:solidFill>
              </a:rPr>
              <a:t>rd</a:t>
            </a:r>
            <a:r>
              <a:rPr lang="en-US">
                <a:solidFill>
                  <a:schemeClr val="dk1"/>
                </a:solidFill>
              </a:rPr>
              <a:t> on a close play. Must slide feet first at home plate. Subject to be called out if no slide into Home on close play. The Baserunner will be called out if the slide is headfirst into Home Plate</a:t>
            </a:r>
            <a:endParaRPr/>
          </a:p>
          <a:p>
            <a:pPr indent="-175869" lvl="0" marL="342900" rtl="0" algn="l">
              <a:spcBef>
                <a:spcPts val="408"/>
              </a:spcBef>
              <a:spcAft>
                <a:spcPts val="0"/>
              </a:spcAft>
              <a:buSzPct val="76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18"/>
          <p:cNvSpPr txBox="1"/>
          <p:nvPr>
            <p:ph idx="1" type="body"/>
          </p:nvPr>
        </p:nvSpPr>
        <p:spPr>
          <a:xfrm>
            <a:off x="609600" y="1043659"/>
            <a:ext cx="7848600" cy="5343218"/>
          </a:xfrm>
          <a:prstGeom prst="rect">
            <a:avLst/>
          </a:prstGeom>
          <a:noFill/>
          <a:ln>
            <a:noFill/>
          </a:ln>
        </p:spPr>
        <p:txBody>
          <a:bodyPr anchorCtr="0" anchor="t" bIns="45700" lIns="91425" spcFirstLastPara="1" rIns="91425" wrap="square" tIns="45700">
            <a:normAutofit fontScale="92500" lnSpcReduction="20000"/>
          </a:bodyPr>
          <a:lstStyle/>
          <a:p>
            <a:pPr indent="-274319" lvl="0" marL="342900" rtl="0" algn="l">
              <a:spcBef>
                <a:spcPts val="0"/>
              </a:spcBef>
              <a:spcAft>
                <a:spcPts val="0"/>
              </a:spcAft>
              <a:buSzPct val="76000"/>
              <a:buChar char="🞇"/>
            </a:pPr>
            <a:r>
              <a:rPr b="1" lang="en-US">
                <a:solidFill>
                  <a:schemeClr val="dk1"/>
                </a:solidFill>
              </a:rPr>
              <a:t>Pitching</a:t>
            </a:r>
            <a:endParaRPr/>
          </a:p>
          <a:p>
            <a:pPr indent="-274320" lvl="1" marL="640080" rtl="0" algn="l">
              <a:spcBef>
                <a:spcPts val="407"/>
              </a:spcBef>
              <a:spcAft>
                <a:spcPts val="0"/>
              </a:spcAft>
              <a:buSzPct val="76000"/>
              <a:buChar char="🞇"/>
            </a:pPr>
            <a:r>
              <a:rPr b="1" lang="en-US">
                <a:solidFill>
                  <a:schemeClr val="dk1"/>
                </a:solidFill>
              </a:rPr>
              <a:t>Mound Distance</a:t>
            </a:r>
            <a:endParaRPr/>
          </a:p>
          <a:p>
            <a:pPr indent="-228600" lvl="2" marL="914400" rtl="0" algn="l">
              <a:spcBef>
                <a:spcPts val="370"/>
              </a:spcBef>
              <a:spcAft>
                <a:spcPts val="0"/>
              </a:spcAft>
              <a:buSzPct val="76000"/>
              <a:buChar char="🞇"/>
            </a:pPr>
            <a:r>
              <a:rPr lang="en-US">
                <a:solidFill>
                  <a:schemeClr val="dk1"/>
                </a:solidFill>
              </a:rPr>
              <a:t>Pony: 40 Feet</a:t>
            </a:r>
            <a:endParaRPr/>
          </a:p>
          <a:p>
            <a:pPr indent="-228600" lvl="2" marL="914400" rtl="0" algn="l">
              <a:spcBef>
                <a:spcPts val="370"/>
              </a:spcBef>
              <a:spcAft>
                <a:spcPts val="0"/>
              </a:spcAft>
              <a:buSzPct val="76000"/>
              <a:buChar char="🞇"/>
            </a:pPr>
            <a:r>
              <a:rPr lang="en-US">
                <a:solidFill>
                  <a:schemeClr val="dk1"/>
                </a:solidFill>
              </a:rPr>
              <a:t>Minor: 48 Feet</a:t>
            </a:r>
            <a:endParaRPr/>
          </a:p>
          <a:p>
            <a:pPr indent="-228600" lvl="2" marL="914400" rtl="0" algn="l">
              <a:spcBef>
                <a:spcPts val="370"/>
              </a:spcBef>
              <a:spcAft>
                <a:spcPts val="0"/>
              </a:spcAft>
              <a:buSzPct val="76000"/>
              <a:buChar char="🞇"/>
            </a:pPr>
            <a:r>
              <a:rPr lang="en-US">
                <a:solidFill>
                  <a:schemeClr val="dk1"/>
                </a:solidFill>
              </a:rPr>
              <a:t>Major: 54 Feet</a:t>
            </a:r>
            <a:endParaRPr/>
          </a:p>
          <a:p>
            <a:pPr indent="-274320" lvl="1" marL="640080" rtl="0" algn="l">
              <a:spcBef>
                <a:spcPts val="407"/>
              </a:spcBef>
              <a:spcAft>
                <a:spcPts val="0"/>
              </a:spcAft>
              <a:buSzPct val="76000"/>
              <a:buChar char="🞇"/>
            </a:pPr>
            <a:r>
              <a:rPr b="1" lang="en-US">
                <a:solidFill>
                  <a:schemeClr val="dk1"/>
                </a:solidFill>
              </a:rPr>
              <a:t>Innings Pitched (IP):</a:t>
            </a:r>
            <a:endParaRPr/>
          </a:p>
          <a:p>
            <a:pPr indent="-274320" lvl="1" marL="640080" rtl="0" algn="l">
              <a:spcBef>
                <a:spcPts val="407"/>
              </a:spcBef>
              <a:spcAft>
                <a:spcPts val="0"/>
              </a:spcAft>
              <a:buSzPct val="76000"/>
              <a:buChar char="🞇"/>
            </a:pPr>
            <a:r>
              <a:rPr lang="en-US">
                <a:solidFill>
                  <a:schemeClr val="dk1"/>
                </a:solidFill>
              </a:rPr>
              <a:t>Pony/Minor: </a:t>
            </a:r>
            <a:endParaRPr/>
          </a:p>
          <a:p>
            <a:pPr indent="-228600" lvl="2" marL="914400" rtl="0" algn="l">
              <a:spcBef>
                <a:spcPts val="370"/>
              </a:spcBef>
              <a:spcAft>
                <a:spcPts val="0"/>
              </a:spcAft>
              <a:buSzPct val="76000"/>
              <a:buChar char="🞇"/>
            </a:pPr>
            <a:r>
              <a:rPr b="1" lang="en-US">
                <a:solidFill>
                  <a:schemeClr val="dk1"/>
                </a:solidFill>
              </a:rPr>
              <a:t>IP per Game: </a:t>
            </a:r>
            <a:r>
              <a:rPr lang="en-US">
                <a:solidFill>
                  <a:schemeClr val="dk1"/>
                </a:solidFill>
              </a:rPr>
              <a:t>Each Player can Pitch a Maximum of 2 consecutive Innings</a:t>
            </a:r>
            <a:endParaRPr/>
          </a:p>
          <a:p>
            <a:pPr indent="-228600" lvl="2" marL="914400" rtl="0" algn="l">
              <a:spcBef>
                <a:spcPts val="370"/>
              </a:spcBef>
              <a:spcAft>
                <a:spcPts val="0"/>
              </a:spcAft>
              <a:buSzPct val="76000"/>
              <a:buChar char="🞇"/>
            </a:pPr>
            <a:r>
              <a:rPr b="1" lang="en-US">
                <a:solidFill>
                  <a:schemeClr val="dk1"/>
                </a:solidFill>
              </a:rPr>
              <a:t>IP per Rolling 7 Day Period: </a:t>
            </a:r>
            <a:r>
              <a:rPr lang="en-US">
                <a:solidFill>
                  <a:schemeClr val="dk1"/>
                </a:solidFill>
              </a:rPr>
              <a:t>Each Player can Pitch a Maximum of 6 Innings</a:t>
            </a:r>
            <a:endParaRPr/>
          </a:p>
          <a:p>
            <a:pPr indent="-274320" lvl="1" marL="640080" rtl="0" algn="l">
              <a:spcBef>
                <a:spcPts val="407"/>
              </a:spcBef>
              <a:spcAft>
                <a:spcPts val="0"/>
              </a:spcAft>
              <a:buSzPct val="76000"/>
              <a:buChar char="🞇"/>
            </a:pPr>
            <a:r>
              <a:rPr lang="en-US">
                <a:solidFill>
                  <a:schemeClr val="dk1"/>
                </a:solidFill>
              </a:rPr>
              <a:t>Major: </a:t>
            </a:r>
            <a:endParaRPr/>
          </a:p>
          <a:p>
            <a:pPr indent="-228600" lvl="2" marL="914400" rtl="0" algn="l">
              <a:spcBef>
                <a:spcPts val="370"/>
              </a:spcBef>
              <a:spcAft>
                <a:spcPts val="0"/>
              </a:spcAft>
              <a:buSzPct val="76000"/>
              <a:buChar char="🞇"/>
            </a:pPr>
            <a:r>
              <a:rPr b="1" lang="en-US">
                <a:solidFill>
                  <a:schemeClr val="dk1"/>
                </a:solidFill>
              </a:rPr>
              <a:t>IP per Game:</a:t>
            </a:r>
            <a:r>
              <a:rPr lang="en-US">
                <a:solidFill>
                  <a:schemeClr val="dk1"/>
                </a:solidFill>
              </a:rPr>
              <a:t> Each player can pitch a Maximum of 3 consecutive innings</a:t>
            </a:r>
            <a:endParaRPr/>
          </a:p>
          <a:p>
            <a:pPr indent="-228600" lvl="2" marL="914400" rtl="0" algn="l">
              <a:spcBef>
                <a:spcPts val="370"/>
              </a:spcBef>
              <a:spcAft>
                <a:spcPts val="0"/>
              </a:spcAft>
              <a:buSzPct val="76000"/>
              <a:buChar char="🞇"/>
            </a:pPr>
            <a:r>
              <a:rPr b="1" lang="en-US">
                <a:solidFill>
                  <a:schemeClr val="dk1"/>
                </a:solidFill>
              </a:rPr>
              <a:t>IP Per Rolling 7 Day Period: </a:t>
            </a:r>
            <a:r>
              <a:rPr lang="en-US">
                <a:solidFill>
                  <a:schemeClr val="dk1"/>
                </a:solidFill>
              </a:rPr>
              <a:t>Each Player can Pitch a Maximum of 8 Innings</a:t>
            </a:r>
            <a:endParaRPr/>
          </a:p>
          <a:p>
            <a:pPr indent="-274319" lvl="0" marL="342900" rtl="0" algn="l">
              <a:spcBef>
                <a:spcPts val="444"/>
              </a:spcBef>
              <a:spcAft>
                <a:spcPts val="0"/>
              </a:spcAft>
              <a:buSzPct val="76000"/>
              <a:buChar char="🞇"/>
            </a:pPr>
            <a:r>
              <a:rPr lang="en-US">
                <a:solidFill>
                  <a:schemeClr val="dk1"/>
                </a:solidFill>
              </a:rPr>
              <a:t>All Leagues: Pitchers may not re-enter game as a Pitcher once taken out. No Exceptions</a:t>
            </a:r>
            <a:endParaRPr/>
          </a:p>
          <a:p>
            <a:pPr indent="-167182" lvl="0" marL="342900" rtl="0" algn="l">
              <a:spcBef>
                <a:spcPts val="444"/>
              </a:spcBef>
              <a:spcAft>
                <a:spcPts val="0"/>
              </a:spcAft>
              <a:buSzPct val="76000"/>
              <a:buNone/>
            </a:pPr>
            <a:r>
              <a:t/>
            </a:r>
            <a:endParaRPr>
              <a:solidFill>
                <a:schemeClr val="dk1"/>
              </a:solidFill>
            </a:endParaRPr>
          </a:p>
          <a:p>
            <a:pPr indent="-167182" lvl="0" marL="342900" rtl="0" algn="l">
              <a:spcBef>
                <a:spcPts val="444"/>
              </a:spcBef>
              <a:spcAft>
                <a:spcPts val="0"/>
              </a:spcAft>
              <a:buSzPct val="76000"/>
              <a:buNone/>
            </a:pPr>
            <a:r>
              <a:t/>
            </a:r>
            <a:endParaRPr/>
          </a:p>
        </p:txBody>
      </p:sp>
      <p:sp>
        <p:nvSpPr>
          <p:cNvPr id="353" name="Google Shape;353;p18"/>
          <p:cNvSpPr txBox="1"/>
          <p:nvPr>
            <p:ph type="title"/>
          </p:nvPr>
        </p:nvSpPr>
        <p:spPr>
          <a:xfrm>
            <a:off x="814353" y="471123"/>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MBB Rules Overview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19"/>
          <p:cNvSpPr txBox="1"/>
          <p:nvPr>
            <p:ph type="title"/>
          </p:nvPr>
        </p:nvSpPr>
        <p:spPr>
          <a:xfrm>
            <a:off x="685800" y="3810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Uniforms and Baseball Gear</a:t>
            </a:r>
            <a:endParaRPr/>
          </a:p>
        </p:txBody>
      </p:sp>
      <p:sp>
        <p:nvSpPr>
          <p:cNvPr id="359" name="Google Shape;359;p19"/>
          <p:cNvSpPr txBox="1"/>
          <p:nvPr>
            <p:ph idx="1" type="body"/>
          </p:nvPr>
        </p:nvSpPr>
        <p:spPr>
          <a:xfrm>
            <a:off x="673608" y="1219200"/>
            <a:ext cx="7784592" cy="5257800"/>
          </a:xfrm>
          <a:prstGeom prst="rect">
            <a:avLst/>
          </a:prstGeom>
          <a:noFill/>
          <a:ln>
            <a:noFill/>
          </a:ln>
        </p:spPr>
        <p:txBody>
          <a:bodyPr anchorCtr="0" anchor="t" bIns="45700" lIns="91425" spcFirstLastPara="1" rIns="91425" wrap="square" tIns="45700">
            <a:normAutofit fontScale="92500"/>
          </a:bodyPr>
          <a:lstStyle/>
          <a:p>
            <a:pPr indent="-274319" lvl="0" marL="342900" rtl="0" algn="l">
              <a:spcBef>
                <a:spcPts val="0"/>
              </a:spcBef>
              <a:spcAft>
                <a:spcPts val="0"/>
              </a:spcAft>
              <a:buSzPct val="76000"/>
              <a:buChar char="🞇"/>
            </a:pPr>
            <a:r>
              <a:rPr b="1" lang="en-US"/>
              <a:t>Baseball Gear: </a:t>
            </a:r>
            <a:r>
              <a:rPr lang="en-US"/>
              <a:t>MBB provides all Leagues the appropriate Equipment:</a:t>
            </a:r>
            <a:endParaRPr/>
          </a:p>
          <a:p>
            <a:pPr indent="-274320" lvl="1" marL="640080" rtl="0" algn="l">
              <a:spcBef>
                <a:spcPts val="407"/>
              </a:spcBef>
              <a:spcAft>
                <a:spcPts val="0"/>
              </a:spcAft>
              <a:buSzPct val="76000"/>
              <a:buChar char="🞇"/>
            </a:pPr>
            <a:r>
              <a:rPr lang="en-US"/>
              <a:t>Bats, Helmets, Catching Gear, and Baseballs</a:t>
            </a:r>
            <a:endParaRPr/>
          </a:p>
          <a:p>
            <a:pPr indent="-274319" lvl="0" marL="342900" rtl="0" algn="l">
              <a:spcBef>
                <a:spcPts val="444"/>
              </a:spcBef>
              <a:spcAft>
                <a:spcPts val="0"/>
              </a:spcAft>
              <a:buSzPct val="76000"/>
              <a:buChar char="🞇"/>
            </a:pPr>
            <a:r>
              <a:rPr lang="en-US"/>
              <a:t>Players can use their own Baseball Gear within MBB guidelines for Equipment.</a:t>
            </a:r>
            <a:endParaRPr/>
          </a:p>
          <a:p>
            <a:pPr indent="-274319" lvl="0" marL="342900" rtl="0" algn="l">
              <a:spcBef>
                <a:spcPts val="444"/>
              </a:spcBef>
              <a:spcAft>
                <a:spcPts val="0"/>
              </a:spcAft>
              <a:buSzPct val="76000"/>
              <a:buChar char="🞇"/>
            </a:pPr>
            <a:r>
              <a:rPr b="1" lang="en-US"/>
              <a:t>Uniform:</a:t>
            </a:r>
            <a:r>
              <a:rPr lang="en-US"/>
              <a:t>  Players and Coaches receive a Team Jersey and a Team Hat.  Must be worn during games.</a:t>
            </a:r>
            <a:endParaRPr/>
          </a:p>
          <a:p>
            <a:pPr indent="-274319" lvl="0" marL="342900" rtl="0" algn="l">
              <a:spcBef>
                <a:spcPts val="444"/>
              </a:spcBef>
              <a:spcAft>
                <a:spcPts val="0"/>
              </a:spcAft>
              <a:buSzPct val="76000"/>
              <a:buChar char="🞇"/>
            </a:pPr>
            <a:r>
              <a:rPr lang="en-US"/>
              <a:t>Players are responsible for:</a:t>
            </a:r>
            <a:endParaRPr/>
          </a:p>
          <a:p>
            <a:pPr indent="-274320" lvl="1" marL="640080" rtl="0" algn="l">
              <a:spcBef>
                <a:spcPts val="407"/>
              </a:spcBef>
              <a:spcAft>
                <a:spcPts val="0"/>
              </a:spcAft>
              <a:buSzPct val="76000"/>
              <a:buChar char="🞇"/>
            </a:pPr>
            <a:r>
              <a:rPr lang="en-US"/>
              <a:t>Baseball Glove</a:t>
            </a:r>
            <a:endParaRPr/>
          </a:p>
          <a:p>
            <a:pPr indent="-274320" lvl="1" marL="640080" rtl="0" algn="l">
              <a:spcBef>
                <a:spcPts val="407"/>
              </a:spcBef>
              <a:spcAft>
                <a:spcPts val="0"/>
              </a:spcAft>
              <a:buSzPct val="76000"/>
              <a:buChar char="🞇"/>
            </a:pPr>
            <a:r>
              <a:rPr lang="en-US"/>
              <a:t>Game and Practice Baseball Pants </a:t>
            </a:r>
            <a:endParaRPr/>
          </a:p>
          <a:p>
            <a:pPr indent="-274320" lvl="1" marL="640080" rtl="0" algn="l">
              <a:spcBef>
                <a:spcPts val="407"/>
              </a:spcBef>
              <a:spcAft>
                <a:spcPts val="0"/>
              </a:spcAft>
              <a:buSzPct val="76000"/>
              <a:buChar char="🞇"/>
            </a:pPr>
            <a:r>
              <a:rPr lang="en-US"/>
              <a:t>Belt and Socks</a:t>
            </a:r>
            <a:endParaRPr/>
          </a:p>
          <a:p>
            <a:pPr indent="-274319" lvl="0" marL="342900" rtl="0" algn="l">
              <a:spcBef>
                <a:spcPts val="444"/>
              </a:spcBef>
              <a:spcAft>
                <a:spcPts val="0"/>
              </a:spcAft>
              <a:buSzPct val="76000"/>
              <a:buChar char="🞇"/>
            </a:pPr>
            <a:r>
              <a:rPr lang="en-US"/>
              <a:t>Pants, Belt and Socks are Team Color Specific</a:t>
            </a:r>
            <a:endParaRPr/>
          </a:p>
          <a:p>
            <a:pPr indent="-274319" lvl="0" marL="342900" rtl="0" algn="l">
              <a:spcBef>
                <a:spcPts val="444"/>
              </a:spcBef>
              <a:spcAft>
                <a:spcPts val="0"/>
              </a:spcAft>
              <a:buSzPct val="76000"/>
              <a:buChar char="🞇"/>
            </a:pPr>
            <a:r>
              <a:rPr lang="en-US">
                <a:highlight>
                  <a:srgbClr val="FFFF00"/>
                </a:highlight>
              </a:rPr>
              <a:t>Sleeves/Undershirts – Any Solid Color EXCEPT White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0"/>
          <p:cNvSpPr txBox="1"/>
          <p:nvPr>
            <p:ph type="title"/>
          </p:nvPr>
        </p:nvSpPr>
        <p:spPr>
          <a:xfrm>
            <a:off x="685800" y="685800"/>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Team Colors</a:t>
            </a:r>
            <a:endParaRPr/>
          </a:p>
        </p:txBody>
      </p:sp>
      <p:sp>
        <p:nvSpPr>
          <p:cNvPr id="365" name="Google Shape;365;p20"/>
          <p:cNvSpPr txBox="1"/>
          <p:nvPr>
            <p:ph idx="1" type="body"/>
          </p:nvPr>
        </p:nvSpPr>
        <p:spPr>
          <a:xfrm>
            <a:off x="713232" y="1258336"/>
            <a:ext cx="7772400" cy="5218664"/>
          </a:xfrm>
          <a:prstGeom prst="rect">
            <a:avLst/>
          </a:prstGeom>
          <a:noFill/>
          <a:ln>
            <a:noFill/>
          </a:ln>
        </p:spPr>
        <p:txBody>
          <a:bodyPr anchorCtr="0" anchor="t" bIns="45700" lIns="91425" spcFirstLastPara="1" rIns="91425" wrap="square" tIns="45700">
            <a:normAutofit/>
          </a:bodyPr>
          <a:lstStyle/>
          <a:p>
            <a:pPr indent="0" lvl="0" marL="68580" rtl="0" algn="l">
              <a:spcBef>
                <a:spcPts val="0"/>
              </a:spcBef>
              <a:spcAft>
                <a:spcPts val="0"/>
              </a:spcAft>
              <a:buSzPts val="1824"/>
              <a:buNone/>
            </a:pPr>
            <a:r>
              <a:rPr lang="en-US" u="sng"/>
              <a:t>Team</a:t>
            </a:r>
            <a:r>
              <a:rPr lang="en-US"/>
              <a:t>		</a:t>
            </a:r>
            <a:r>
              <a:rPr lang="en-US" u="sng"/>
              <a:t>Pants	</a:t>
            </a:r>
            <a:r>
              <a:rPr lang="en-US"/>
              <a:t>	</a:t>
            </a:r>
            <a:r>
              <a:rPr lang="en-US" u="sng"/>
              <a:t>Belt</a:t>
            </a:r>
            <a:r>
              <a:rPr lang="en-US"/>
              <a:t>		</a:t>
            </a:r>
            <a:r>
              <a:rPr lang="en-US" u="sng"/>
              <a:t>Socks</a:t>
            </a:r>
            <a:endParaRPr/>
          </a:p>
          <a:p>
            <a:pPr indent="0" lvl="0" marL="68580" rtl="0" algn="l">
              <a:spcBef>
                <a:spcPts val="480"/>
              </a:spcBef>
              <a:spcAft>
                <a:spcPts val="0"/>
              </a:spcAft>
              <a:buSzPts val="1824"/>
              <a:buNone/>
            </a:pPr>
            <a:r>
              <a:rPr lang="en-US"/>
              <a:t>Bombers	Gray		Navy		Navy</a:t>
            </a:r>
            <a:endParaRPr/>
          </a:p>
          <a:p>
            <a:pPr indent="0" lvl="0" marL="68580" rtl="0" algn="l">
              <a:spcBef>
                <a:spcPts val="480"/>
              </a:spcBef>
              <a:spcAft>
                <a:spcPts val="0"/>
              </a:spcAft>
              <a:buSzPts val="1216"/>
              <a:buNone/>
            </a:pPr>
            <a:r>
              <a:rPr b="1" lang="en-US" sz="1600"/>
              <a:t>Diamond Kings</a:t>
            </a:r>
            <a:r>
              <a:rPr lang="en-US" sz="1600"/>
              <a:t>	</a:t>
            </a:r>
            <a:r>
              <a:rPr lang="en-US"/>
              <a:t>White		Purple	Purple</a:t>
            </a:r>
            <a:endParaRPr/>
          </a:p>
          <a:p>
            <a:pPr indent="0" lvl="0" marL="68580" rtl="0" algn="l">
              <a:spcBef>
                <a:spcPts val="480"/>
              </a:spcBef>
              <a:spcAft>
                <a:spcPts val="0"/>
              </a:spcAft>
              <a:buSzPts val="1824"/>
              <a:buNone/>
            </a:pPr>
            <a:r>
              <a:rPr lang="en-US"/>
              <a:t>Fire		White		Red		Red</a:t>
            </a:r>
            <a:endParaRPr/>
          </a:p>
          <a:p>
            <a:pPr indent="0" lvl="0" marL="68580" rtl="0" algn="l">
              <a:spcBef>
                <a:spcPts val="480"/>
              </a:spcBef>
              <a:spcAft>
                <a:spcPts val="0"/>
              </a:spcAft>
              <a:buSzPts val="1824"/>
              <a:buNone/>
            </a:pPr>
            <a:r>
              <a:rPr lang="en-US"/>
              <a:t>Force		White		Yellow	Yellow</a:t>
            </a:r>
            <a:endParaRPr/>
          </a:p>
          <a:p>
            <a:pPr indent="0" lvl="0" marL="68580" rtl="0" algn="l">
              <a:spcBef>
                <a:spcPts val="480"/>
              </a:spcBef>
              <a:spcAft>
                <a:spcPts val="0"/>
              </a:spcAft>
              <a:buSzPts val="1824"/>
              <a:buNone/>
            </a:pPr>
            <a:r>
              <a:rPr lang="en-US"/>
              <a:t>Panthers	White		Royal Blue	Royal Blue</a:t>
            </a:r>
            <a:endParaRPr/>
          </a:p>
          <a:p>
            <a:pPr indent="0" lvl="0" marL="68580" rtl="0" algn="l">
              <a:spcBef>
                <a:spcPts val="480"/>
              </a:spcBef>
              <a:spcAft>
                <a:spcPts val="0"/>
              </a:spcAft>
              <a:buSzPts val="1216"/>
              <a:buNone/>
            </a:pPr>
            <a:r>
              <a:rPr b="1" lang="en-US" sz="1600"/>
              <a:t>River Bandits</a:t>
            </a:r>
            <a:r>
              <a:rPr lang="en-US" sz="1600"/>
              <a:t>	</a:t>
            </a:r>
            <a:r>
              <a:rPr lang="en-US"/>
              <a:t>White		Orange	Orange</a:t>
            </a:r>
            <a:endParaRPr/>
          </a:p>
          <a:p>
            <a:pPr indent="0" lvl="0" marL="68580" rtl="0" algn="l">
              <a:spcBef>
                <a:spcPts val="480"/>
              </a:spcBef>
              <a:spcAft>
                <a:spcPts val="0"/>
              </a:spcAft>
              <a:buSzPts val="1824"/>
              <a:buNone/>
            </a:pPr>
            <a:r>
              <a:rPr lang="en-US"/>
              <a:t>Thunder	Gray		Maroon	Maroon</a:t>
            </a:r>
            <a:endParaRPr/>
          </a:p>
          <a:p>
            <a:pPr indent="0" lvl="0" marL="68580" rtl="0" algn="l">
              <a:spcBef>
                <a:spcPts val="480"/>
              </a:spcBef>
              <a:spcAft>
                <a:spcPts val="0"/>
              </a:spcAft>
              <a:buSzPts val="1824"/>
              <a:buNone/>
            </a:pPr>
            <a:r>
              <a:rPr lang="en-US"/>
              <a:t>Hawks	White		Yellow	Yellow</a:t>
            </a:r>
            <a:endParaRPr/>
          </a:p>
          <a:p>
            <a:pPr indent="-274319" lvl="0" marL="342900" rtl="0" algn="l">
              <a:spcBef>
                <a:spcPts val="480"/>
              </a:spcBef>
              <a:spcAft>
                <a:spcPts val="0"/>
              </a:spcAft>
              <a:buSzPts val="1824"/>
              <a:buChar char="🞇"/>
            </a:pPr>
            <a:r>
              <a:rPr lang="en-US"/>
              <a:t>Play It Again Sports will have all MBB Colors and USA Bats.  Ask for Marion Boys Baseball Discount.</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21"/>
          <p:cNvSpPr txBox="1"/>
          <p:nvPr>
            <p:ph type="title"/>
          </p:nvPr>
        </p:nvSpPr>
        <p:spPr>
          <a:xfrm>
            <a:off x="1043490" y="1027664"/>
            <a:ext cx="7024744" cy="572536"/>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Century Gothic"/>
              <a:buNone/>
            </a:pPr>
            <a:r>
              <a:rPr lang="en-US"/>
              <a:t>Questions?</a:t>
            </a:r>
            <a:endParaRPr/>
          </a:p>
        </p:txBody>
      </p:sp>
      <p:sp>
        <p:nvSpPr>
          <p:cNvPr id="371" name="Google Shape;371;p21"/>
          <p:cNvSpPr txBox="1"/>
          <p:nvPr>
            <p:ph idx="1" type="body"/>
          </p:nvPr>
        </p:nvSpPr>
        <p:spPr>
          <a:xfrm>
            <a:off x="1043492" y="1828800"/>
            <a:ext cx="6777317" cy="4003829"/>
          </a:xfrm>
          <a:prstGeom prst="rect">
            <a:avLst/>
          </a:prstGeom>
          <a:noFill/>
          <a:ln>
            <a:noFill/>
          </a:ln>
        </p:spPr>
        <p:txBody>
          <a:bodyPr anchorCtr="0" anchor="t" bIns="45700" lIns="91425" spcFirstLastPara="1" rIns="91425" wrap="square" tIns="45700">
            <a:normAutofit/>
          </a:bodyPr>
          <a:lstStyle/>
          <a:p>
            <a:pPr indent="0" lvl="0" marL="68580" rtl="0" algn="l">
              <a:spcBef>
                <a:spcPts val="0"/>
              </a:spcBef>
              <a:spcAft>
                <a:spcPts val="0"/>
              </a:spcAft>
              <a:buSzPts val="1824"/>
              <a:buNone/>
            </a:pPr>
            <a:r>
              <a:t/>
            </a:r>
            <a:endParaRPr/>
          </a:p>
          <a:p>
            <a:pPr indent="0" lvl="0" marL="68580" rtl="0" algn="l">
              <a:spcBef>
                <a:spcPts val="480"/>
              </a:spcBef>
              <a:spcAft>
                <a:spcPts val="0"/>
              </a:spcAft>
              <a:buSzPts val="1824"/>
              <a:buNone/>
            </a:pPr>
            <a:r>
              <a:rPr lang="en-US"/>
              <a:t>Thank you for your time!</a:t>
            </a:r>
            <a:endParaRPr/>
          </a:p>
          <a:p>
            <a:pPr indent="0" lvl="0" marL="68580" rtl="0" algn="l">
              <a:spcBef>
                <a:spcPts val="480"/>
              </a:spcBef>
              <a:spcAft>
                <a:spcPts val="0"/>
              </a:spcAft>
              <a:buSzPts val="1824"/>
              <a:buNone/>
            </a:pPr>
            <a:r>
              <a:t/>
            </a:r>
            <a:endParaRPr/>
          </a:p>
          <a:p>
            <a:pPr indent="0" lvl="0" marL="68580" rtl="0" algn="l">
              <a:spcBef>
                <a:spcPts val="1080"/>
              </a:spcBef>
              <a:spcAft>
                <a:spcPts val="0"/>
              </a:spcAft>
              <a:buSzPts val="4104"/>
              <a:buNone/>
            </a:pPr>
            <a:r>
              <a:rPr b="1" lang="en-US" sz="5400"/>
              <a:t>DON’T FORGET YOUR CHOCOLATE.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Austin">
  <a:themeElements>
    <a:clrScheme name="Elemental">
      <a:dk1>
        <a:srgbClr val="000000"/>
      </a:dk1>
      <a:lt1>
        <a:srgbClr val="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2016-04-05T01:37:28Z</dcterms:created>
  <dc:creator>Wildman, Matt</dc:creator>
</cp:coreProperties>
</file>