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sldIdLst>
    <p:sldId id="256" r:id="rId2"/>
    <p:sldId id="278" r:id="rId3"/>
    <p:sldId id="276" r:id="rId4"/>
    <p:sldId id="279" r:id="rId5"/>
    <p:sldId id="280" r:id="rId6"/>
    <p:sldId id="281" r:id="rId7"/>
    <p:sldId id="272" r:id="rId8"/>
    <p:sldId id="274" r:id="rId9"/>
    <p:sldId id="271" r:id="rId10"/>
    <p:sldId id="282" r:id="rId11"/>
    <p:sldId id="260" r:id="rId12"/>
    <p:sldId id="283" r:id="rId13"/>
    <p:sldId id="266" r:id="rId14"/>
    <p:sldId id="284" r:id="rId15"/>
    <p:sldId id="268" r:id="rId16"/>
    <p:sldId id="277" r:id="rId17"/>
    <p:sldId id="285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 userDrawn="1"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03952F5-5D78-45E6-A14A-439914A6092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03952F5-5D78-45E6-A14A-439914A6092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03952F5-5D78-45E6-A14A-439914A6092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03952F5-5D78-45E6-A14A-439914A6092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03952F5-5D78-45E6-A14A-439914A6092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03952F5-5D78-45E6-A14A-439914A6092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03952F5-5D78-45E6-A14A-439914A6092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03952F5-5D78-45E6-A14A-439914A6092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03952F5-5D78-45E6-A14A-439914A6092C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964D7C69-E427-4353-8FE4-01EE18066C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004" y="352666"/>
            <a:ext cx="1979796" cy="14559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" r="1863"/>
          <a:stretch/>
        </p:blipFill>
        <p:spPr>
          <a:xfrm>
            <a:off x="0" y="-5918"/>
            <a:ext cx="4495800" cy="6238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 Parents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30, 2023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33400"/>
            <a:ext cx="3004848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2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024744" cy="914400"/>
          </a:xfrm>
        </p:spPr>
        <p:txBody>
          <a:bodyPr>
            <a:normAutofit/>
          </a:bodyPr>
          <a:lstStyle/>
          <a:p>
            <a:r>
              <a:rPr lang="en-US" dirty="0"/>
              <a:t>Other Ways to Volunteer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171" y="1694895"/>
            <a:ext cx="6777317" cy="3715305"/>
          </a:xfrm>
        </p:spPr>
        <p:txBody>
          <a:bodyPr>
            <a:normAutofit/>
          </a:bodyPr>
          <a:lstStyle/>
          <a:p>
            <a:r>
              <a:rPr lang="en-US" dirty="0"/>
              <a:t>Do the Scorebook</a:t>
            </a:r>
          </a:p>
          <a:p>
            <a:r>
              <a:rPr lang="en-US" dirty="0"/>
              <a:t>Volunteer to Run the Scoreboard</a:t>
            </a:r>
          </a:p>
          <a:p>
            <a:r>
              <a:rPr lang="en-US" dirty="0"/>
              <a:t>EOY Tournament Snack Bar Volunteer</a:t>
            </a:r>
          </a:p>
          <a:p>
            <a:r>
              <a:rPr lang="en-US" dirty="0"/>
              <a:t>Assist Coaches in Practice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b="1" dirty="0">
                <a:solidFill>
                  <a:srgbClr val="FF0000"/>
                </a:solidFill>
              </a:rPr>
              <a:t>THANK YOU to Our Volunteers!  MBB is Powered by Volunteers.</a:t>
            </a:r>
          </a:p>
        </p:txBody>
      </p:sp>
    </p:spTree>
    <p:extLst>
      <p:ext uri="{BB962C8B-B14F-4D97-AF65-F5344CB8AC3E}">
        <p14:creationId xmlns:p14="http://schemas.microsoft.com/office/powerpoint/2010/main" val="935318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2023 Rules and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6777317" cy="4419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Major League is13 to15 Year-Olds</a:t>
            </a:r>
          </a:p>
          <a:p>
            <a:r>
              <a:rPr lang="en-US" dirty="0">
                <a:solidFill>
                  <a:schemeClr val="tx1"/>
                </a:solidFill>
              </a:rPr>
              <a:t>Home Team is 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Base Dugout  and Official Scorebook (Both Teams Keep Score)</a:t>
            </a:r>
          </a:p>
          <a:p>
            <a:r>
              <a:rPr lang="en-US" dirty="0">
                <a:solidFill>
                  <a:schemeClr val="tx1"/>
                </a:solidFill>
              </a:rPr>
              <a:t>Sportsmanship – Zero tolerance for unsportsmanlike conduct</a:t>
            </a:r>
          </a:p>
          <a:p>
            <a:r>
              <a:rPr lang="en-US" dirty="0">
                <a:solidFill>
                  <a:schemeClr val="tx1"/>
                </a:solidFill>
              </a:rPr>
              <a:t>Weeknight Games: 5:30 Start Time. No new inning after 7:15.  </a:t>
            </a:r>
          </a:p>
          <a:p>
            <a:r>
              <a:rPr lang="en-US" dirty="0">
                <a:solidFill>
                  <a:schemeClr val="tx1"/>
                </a:solidFill>
              </a:rPr>
              <a:t>Saturday Games: Noon, 3pm or 6pm Start Time. No new inning after 1hour and 45 minutes. Game Ends at 2 Hours and 15 Minutes. </a:t>
            </a:r>
          </a:p>
          <a:p>
            <a:pPr marL="6858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9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DFC43-7232-F839-C22D-C0C49CB9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2023 Rules and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D48FE-DCFB-CEC9-1B37-25FCCA6C5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Last Inning is Called, should that inning finish before the time limit, a new last inning is called.</a:t>
            </a:r>
          </a:p>
          <a:p>
            <a:r>
              <a:rPr lang="en-US" dirty="0"/>
              <a:t>New Last Inning (and every inning after) will be played by California Rules.</a:t>
            </a:r>
          </a:p>
          <a:p>
            <a:r>
              <a:rPr lang="en-US" dirty="0"/>
              <a:t>California Rules: Runners on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with 1 out.  Game Ends when Home Team takes the lead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If Saturday Time Limit Expires during the inning, the score will revert to the previous completed inning.</a:t>
            </a:r>
          </a:p>
          <a:p>
            <a:r>
              <a:rPr lang="en-US" dirty="0"/>
              <a:t>Ties are OK</a:t>
            </a:r>
          </a:p>
        </p:txBody>
      </p:sp>
    </p:spTree>
    <p:extLst>
      <p:ext uri="{BB962C8B-B14F-4D97-AF65-F5344CB8AC3E}">
        <p14:creationId xmlns:p14="http://schemas.microsoft.com/office/powerpoint/2010/main" val="4040553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Free Substitution</a:t>
            </a:r>
          </a:p>
          <a:p>
            <a:r>
              <a:rPr lang="en-US" dirty="0">
                <a:solidFill>
                  <a:schemeClr val="tx1"/>
                </a:solidFill>
              </a:rPr>
              <a:t>Bats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2 5/8 BBCOR Bats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Max Drop is -3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Wood Bats Allowed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Maximum Length is 34 Inches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 OVERSIZED Bats Allowed</a:t>
            </a:r>
          </a:p>
          <a:p>
            <a:r>
              <a:rPr lang="en-US" dirty="0">
                <a:solidFill>
                  <a:schemeClr val="tx1"/>
                </a:solidFill>
              </a:rPr>
              <a:t>No steel cleats</a:t>
            </a:r>
          </a:p>
          <a:p>
            <a:r>
              <a:rPr lang="en-US" dirty="0">
                <a:solidFill>
                  <a:schemeClr val="tx1"/>
                </a:solidFill>
              </a:rPr>
              <a:t>No Shorts, no jewelry, undershirt must match jersey, sunglasses are allowed except pitcher and batter</a:t>
            </a:r>
          </a:p>
          <a:p>
            <a:pPr marL="6858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2023 Rules and Changes</a:t>
            </a:r>
          </a:p>
        </p:txBody>
      </p:sp>
    </p:spTree>
    <p:extLst>
      <p:ext uri="{BB962C8B-B14F-4D97-AF65-F5344CB8AC3E}">
        <p14:creationId xmlns:p14="http://schemas.microsoft.com/office/powerpoint/2010/main" val="2140567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19600"/>
          </a:xfrm>
        </p:spPr>
        <p:txBody>
          <a:bodyPr>
            <a:normAutofit/>
          </a:bodyPr>
          <a:lstStyle/>
          <a:p>
            <a:r>
              <a:rPr lang="en-US" dirty="0"/>
              <a:t>5 run limit per inning until final inning, then unlimited</a:t>
            </a:r>
          </a:p>
          <a:p>
            <a:r>
              <a:rPr lang="en-US" dirty="0"/>
              <a:t>15 Run Rule After 3</a:t>
            </a:r>
            <a:r>
              <a:rPr lang="en-US" baseline="30000" dirty="0"/>
              <a:t>rd</a:t>
            </a:r>
            <a:r>
              <a:rPr lang="en-US" dirty="0"/>
              <a:t> Inning; 10 Run Rule After 4</a:t>
            </a:r>
            <a:r>
              <a:rPr lang="en-US" baseline="30000" dirty="0"/>
              <a:t>th</a:t>
            </a:r>
            <a:r>
              <a:rPr lang="en-US" dirty="0"/>
              <a:t> Inning and on</a:t>
            </a:r>
          </a:p>
          <a:p>
            <a:r>
              <a:rPr lang="en-US" dirty="0">
                <a:solidFill>
                  <a:schemeClr val="tx1"/>
                </a:solidFill>
              </a:rPr>
              <a:t>Pitchers are allowed to pitch a maximum of 3 consecutive innings a game, 8 innings max per week (Rolling 7-day period).</a:t>
            </a:r>
          </a:p>
          <a:p>
            <a:r>
              <a:rPr lang="en-US" dirty="0">
                <a:solidFill>
                  <a:schemeClr val="tx1"/>
                </a:solidFill>
              </a:rPr>
              <a:t>Pitchers may not re-enter game as a Pitcher once taken out. No Exceptions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2023 Rules and Changes</a:t>
            </a:r>
          </a:p>
        </p:txBody>
      </p:sp>
    </p:spTree>
    <p:extLst>
      <p:ext uri="{BB962C8B-B14F-4D97-AF65-F5344CB8AC3E}">
        <p14:creationId xmlns:p14="http://schemas.microsoft.com/office/powerpoint/2010/main" val="3340404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Balks will be enforced</a:t>
            </a:r>
          </a:p>
          <a:p>
            <a:r>
              <a:rPr lang="en-US" dirty="0">
                <a:solidFill>
                  <a:schemeClr val="tx1"/>
                </a:solidFill>
              </a:rPr>
              <a:t>Infield fly rule will be used</a:t>
            </a:r>
          </a:p>
          <a:p>
            <a:r>
              <a:rPr lang="en-US" dirty="0">
                <a:solidFill>
                  <a:schemeClr val="tx1"/>
                </a:solidFill>
              </a:rPr>
              <a:t>No Restrictions on Stealing, including Home</a:t>
            </a:r>
          </a:p>
          <a:p>
            <a:r>
              <a:rPr lang="en-US" dirty="0">
                <a:solidFill>
                  <a:schemeClr val="tx1"/>
                </a:solidFill>
              </a:rPr>
              <a:t>Bunting is Allowed</a:t>
            </a:r>
          </a:p>
          <a:p>
            <a:r>
              <a:rPr lang="en-US" dirty="0">
                <a:solidFill>
                  <a:schemeClr val="tx1"/>
                </a:solidFill>
              </a:rPr>
              <a:t>Baserunners must touch the orange base on a close play.</a:t>
            </a:r>
          </a:p>
          <a:p>
            <a:r>
              <a:rPr lang="en-US" dirty="0">
                <a:solidFill>
                  <a:schemeClr val="tx1"/>
                </a:solidFill>
              </a:rPr>
              <a:t>Baserunners must slide feet first into home if there is a play at the plate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2023 Rules and Changes</a:t>
            </a:r>
          </a:p>
        </p:txBody>
      </p:sp>
    </p:spTree>
    <p:extLst>
      <p:ext uri="{BB962C8B-B14F-4D97-AF65-F5344CB8AC3E}">
        <p14:creationId xmlns:p14="http://schemas.microsoft.com/office/powerpoint/2010/main" val="2012413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/>
              <a:t>Uniforms and Baseball Gear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4724400"/>
          </a:xfrm>
        </p:spPr>
        <p:txBody>
          <a:bodyPr/>
          <a:lstStyle/>
          <a:p>
            <a:r>
              <a:rPr lang="en-US" dirty="0"/>
              <a:t>MBB Provides Hat and Jersey to all players and coaches</a:t>
            </a:r>
          </a:p>
          <a:p>
            <a:r>
              <a:rPr lang="en-US" dirty="0"/>
              <a:t>MBB Provides each team with Bats, Helmets, Baseballs, and Catching Gear</a:t>
            </a:r>
          </a:p>
          <a:p>
            <a:r>
              <a:rPr lang="en-US" dirty="0"/>
              <a:t>Players can use their own Bat and Helmet if preferred</a:t>
            </a:r>
          </a:p>
          <a:p>
            <a:r>
              <a:rPr lang="en-US" dirty="0"/>
              <a:t>Players are responsible for Baseball Glove, Pants, Belt, and Socks.  Colors are specific to each team.</a:t>
            </a:r>
          </a:p>
        </p:txBody>
      </p:sp>
    </p:spTree>
    <p:extLst>
      <p:ext uri="{BB962C8B-B14F-4D97-AF65-F5344CB8AC3E}">
        <p14:creationId xmlns:p14="http://schemas.microsoft.com/office/powerpoint/2010/main" val="2724196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Team Colors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5E50B-7D41-3188-BACB-F84422201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286" y="1826507"/>
            <a:ext cx="7323714" cy="449809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Team		Pants		Belt		Socks</a:t>
            </a:r>
          </a:p>
          <a:p>
            <a:pPr marL="68580" indent="0">
              <a:buNone/>
            </a:pPr>
            <a:r>
              <a:rPr lang="en-US" dirty="0"/>
              <a:t>Bombers	Gray		Navy		Navy</a:t>
            </a:r>
          </a:p>
          <a:p>
            <a:pPr marL="68580" indent="0">
              <a:buNone/>
            </a:pPr>
            <a:r>
              <a:rPr lang="en-US" sz="1600" dirty="0"/>
              <a:t>Diamond Kings	</a:t>
            </a:r>
            <a:r>
              <a:rPr lang="en-US" dirty="0"/>
              <a:t>White		Purple	Purple</a:t>
            </a:r>
          </a:p>
          <a:p>
            <a:pPr marL="68580" indent="0">
              <a:buNone/>
            </a:pPr>
            <a:r>
              <a:rPr lang="en-US" dirty="0"/>
              <a:t>Fire		White		Red		Red</a:t>
            </a:r>
          </a:p>
          <a:p>
            <a:pPr marL="68580" indent="0">
              <a:buNone/>
            </a:pPr>
            <a:r>
              <a:rPr lang="en-US" dirty="0"/>
              <a:t>Force		White		Yellow	Yellow</a:t>
            </a:r>
          </a:p>
          <a:p>
            <a:pPr marL="68580" indent="0">
              <a:buNone/>
            </a:pPr>
            <a:r>
              <a:rPr lang="en-US" dirty="0"/>
              <a:t>Panthers	White		Royal Blue	Royal Blue</a:t>
            </a:r>
          </a:p>
          <a:p>
            <a:pPr marL="68580" indent="0">
              <a:buNone/>
            </a:pPr>
            <a:r>
              <a:rPr lang="en-US" sz="1600" dirty="0"/>
              <a:t>River Bandits	</a:t>
            </a:r>
            <a:r>
              <a:rPr lang="en-US" dirty="0"/>
              <a:t>White		Orange</a:t>
            </a:r>
            <a:r>
              <a:rPr lang="en-US"/>
              <a:t>	Orange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Thunder	Gray		Maroon	Maroon</a:t>
            </a:r>
          </a:p>
          <a:p>
            <a:pPr marL="68580" indent="0">
              <a:buNone/>
            </a:pPr>
            <a:r>
              <a:rPr lang="en-US" dirty="0"/>
              <a:t>Hawks	White		Yellow	Yellow</a:t>
            </a:r>
          </a:p>
          <a:p>
            <a:pPr marL="68580" indent="0">
              <a:buNone/>
            </a:pPr>
            <a:r>
              <a:rPr lang="en-US" dirty="0"/>
              <a:t>Wolves	White		Light Blue	Light Blue</a:t>
            </a:r>
          </a:p>
        </p:txBody>
      </p:sp>
    </p:spTree>
    <p:extLst>
      <p:ext uri="{BB962C8B-B14F-4D97-AF65-F5344CB8AC3E}">
        <p14:creationId xmlns:p14="http://schemas.microsoft.com/office/powerpoint/2010/main" val="1022605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Thank you for </a:t>
            </a:r>
            <a:r>
              <a:rPr lang="en-US"/>
              <a:t>your time!</a:t>
            </a:r>
          </a:p>
        </p:txBody>
      </p:sp>
    </p:spTree>
    <p:extLst>
      <p:ext uri="{BB962C8B-B14F-4D97-AF65-F5344CB8AC3E}">
        <p14:creationId xmlns:p14="http://schemas.microsoft.com/office/powerpoint/2010/main" val="158608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343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Overview</a:t>
            </a:r>
          </a:p>
          <a:p>
            <a:pPr lvl="0"/>
            <a:r>
              <a:rPr lang="en-US" dirty="0"/>
              <a:t>League Expectations</a:t>
            </a:r>
          </a:p>
          <a:p>
            <a:pPr lvl="0"/>
            <a:r>
              <a:rPr lang="en-US" dirty="0"/>
              <a:t>MBB Season</a:t>
            </a:r>
          </a:p>
          <a:p>
            <a:pPr lvl="0"/>
            <a:r>
              <a:rPr lang="en-US" dirty="0"/>
              <a:t>MBB Cancellations</a:t>
            </a:r>
          </a:p>
          <a:p>
            <a:pPr lvl="0"/>
            <a:r>
              <a:rPr lang="en-US" dirty="0"/>
              <a:t>Fundraising</a:t>
            </a:r>
          </a:p>
          <a:p>
            <a:pPr lvl="0"/>
            <a:r>
              <a:rPr lang="en-US" dirty="0"/>
              <a:t>Volunteering</a:t>
            </a:r>
          </a:p>
          <a:p>
            <a:pPr lvl="0"/>
            <a:r>
              <a:rPr lang="en-US" dirty="0"/>
              <a:t>2023 Rule Changes and Review</a:t>
            </a:r>
          </a:p>
          <a:p>
            <a:pPr lvl="0"/>
            <a:r>
              <a:rPr lang="en-US" dirty="0"/>
              <a:t>Uniform &amp; Gear</a:t>
            </a:r>
          </a:p>
          <a:p>
            <a:pPr lvl="0"/>
            <a:r>
              <a:rPr lang="en-US"/>
              <a:t>Team Colors</a:t>
            </a:r>
            <a:endParaRPr lang="en-US" dirty="0"/>
          </a:p>
          <a:p>
            <a:pPr lvl="0"/>
            <a:r>
              <a:rPr lang="en-US" dirty="0"/>
              <a:t>Questions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6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D3E35-7118-4B2F-995F-1C634E825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00C86-3C80-4306-9722-70E05E3B1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Members</a:t>
            </a:r>
          </a:p>
          <a:p>
            <a:r>
              <a:rPr lang="en-US" dirty="0"/>
              <a:t>Communication</a:t>
            </a:r>
          </a:p>
          <a:p>
            <a:pPr lvl="1"/>
            <a:r>
              <a:rPr lang="en-US" dirty="0"/>
              <a:t>Twitter – Type: Follow @marionbaseball</a:t>
            </a:r>
          </a:p>
          <a:p>
            <a:pPr lvl="1"/>
            <a:r>
              <a:rPr lang="en-US" dirty="0"/>
              <a:t>Facebook – Marion Boys Baseball</a:t>
            </a:r>
          </a:p>
          <a:p>
            <a:pPr lvl="1"/>
            <a:r>
              <a:rPr lang="en-US" dirty="0"/>
              <a:t>MBB Website – www.marionbaseball.org</a:t>
            </a:r>
          </a:p>
          <a:p>
            <a:pPr lvl="1"/>
            <a:r>
              <a:rPr lang="en-US" dirty="0"/>
              <a:t>Phone: 319-551-5583</a:t>
            </a:r>
          </a:p>
          <a:p>
            <a:pPr lvl="1"/>
            <a:r>
              <a:rPr lang="en-US" dirty="0"/>
              <a:t>Email: marionboysbaseball@gmail.com</a:t>
            </a:r>
          </a:p>
          <a:p>
            <a:r>
              <a:rPr lang="en-US" dirty="0"/>
              <a:t>Practices at Starry and Hanna Park</a:t>
            </a:r>
          </a:p>
          <a:p>
            <a:r>
              <a:rPr lang="en-US" dirty="0"/>
              <a:t>Games at Starry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91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League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the Game of Baseball </a:t>
            </a:r>
          </a:p>
          <a:p>
            <a:r>
              <a:rPr lang="en-US" dirty="0"/>
              <a:t>Playing in Low-Pressure Environment</a:t>
            </a:r>
          </a:p>
          <a:p>
            <a:r>
              <a:rPr lang="en-US" dirty="0"/>
              <a:t>Modeling Good Sportsmanship</a:t>
            </a:r>
          </a:p>
          <a:p>
            <a:r>
              <a:rPr lang="en-US" dirty="0"/>
              <a:t>Play Different Positions</a:t>
            </a:r>
          </a:p>
          <a:p>
            <a:r>
              <a:rPr lang="en-US" dirty="0"/>
              <a:t>EVERYONE on the Team Bats</a:t>
            </a:r>
          </a:p>
          <a:p>
            <a:r>
              <a:rPr lang="en-US" dirty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332950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MBB Season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rmAutofit fontScale="92500"/>
          </a:bodyPr>
          <a:lstStyle/>
          <a:p>
            <a:r>
              <a:rPr lang="en-US" dirty="0"/>
              <a:t>Practices Begin Monday April 3</a:t>
            </a:r>
            <a:r>
              <a:rPr lang="en-US" baseline="30000" dirty="0"/>
              <a:t>rd</a:t>
            </a:r>
            <a:r>
              <a:rPr lang="en-US" dirty="0"/>
              <a:t> (Weather Permitting)</a:t>
            </a:r>
          </a:p>
          <a:p>
            <a:r>
              <a:rPr lang="en-US" dirty="0"/>
              <a:t>Practices: Twice a Week Prior to Opening Day.  Monday – Friday; 5pm or 6:30pm</a:t>
            </a:r>
          </a:p>
          <a:p>
            <a:r>
              <a:rPr lang="en-US" dirty="0"/>
              <a:t>Opening Day is Saturday May 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13 Game Schedule – Includes 4 Saturdays</a:t>
            </a:r>
          </a:p>
          <a:p>
            <a:r>
              <a:rPr lang="en-US" dirty="0"/>
              <a:t>1 Practice, 1 Game (2 Games W/Saturday)</a:t>
            </a:r>
          </a:p>
          <a:p>
            <a:r>
              <a:rPr lang="en-US" dirty="0"/>
              <a:t>Practices Mon or Tue, Games Wed, Thu, or Fri</a:t>
            </a:r>
          </a:p>
          <a:p>
            <a:r>
              <a:rPr lang="en-US" dirty="0"/>
              <a:t>End Of Year Tournament – July 15-17; Single Elimination.  All Teams in Tournament</a:t>
            </a:r>
          </a:p>
        </p:txBody>
      </p:sp>
    </p:spTree>
    <p:extLst>
      <p:ext uri="{BB962C8B-B14F-4D97-AF65-F5344CB8AC3E}">
        <p14:creationId xmlns:p14="http://schemas.microsoft.com/office/powerpoint/2010/main" val="99217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6CDBE-53CE-1210-1916-70F0DF62E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MBB Cancellations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6227-16B3-F022-1E53-304CFDCCB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Rainouts – Every Opportunity will be made to reschedule Games later in the season.</a:t>
            </a:r>
          </a:p>
          <a:p>
            <a:r>
              <a:rPr lang="en-US" dirty="0">
                <a:solidFill>
                  <a:schemeClr val="tx1"/>
                </a:solidFill>
              </a:rPr>
              <a:t>Heat Advisory – Games and Practices as Scheduled – May be Delayed</a:t>
            </a:r>
          </a:p>
          <a:p>
            <a:r>
              <a:rPr lang="en-US" dirty="0">
                <a:solidFill>
                  <a:schemeClr val="tx1"/>
                </a:solidFill>
              </a:rPr>
              <a:t>Heat Warning – All MBB Activities are Cancelled. </a:t>
            </a:r>
          </a:p>
          <a:p>
            <a:r>
              <a:rPr lang="en-US" dirty="0">
                <a:solidFill>
                  <a:schemeClr val="tx1"/>
                </a:solidFill>
              </a:rPr>
              <a:t>Cancellation Notifications:  Coaches will provide Messaging when MBB decides to cancel.</a:t>
            </a:r>
          </a:p>
          <a:p>
            <a:r>
              <a:rPr lang="en-US" dirty="0">
                <a:solidFill>
                  <a:schemeClr val="tx1"/>
                </a:solidFill>
              </a:rPr>
              <a:t>MBB will update Website, and post on Twitter and Facebook. </a:t>
            </a:r>
          </a:p>
          <a:p>
            <a:r>
              <a:rPr lang="en-US" dirty="0">
                <a:solidFill>
                  <a:schemeClr val="tx1"/>
                </a:solidFill>
              </a:rPr>
              <a:t>Decision to Cancel will try to be made by 3PM or Earlier. Every Opportunity will be made to get the game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73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609078"/>
            <a:ext cx="7338508" cy="4791722"/>
          </a:xfrm>
        </p:spPr>
        <p:txBody>
          <a:bodyPr>
            <a:normAutofit fontScale="92500"/>
          </a:bodyPr>
          <a:lstStyle/>
          <a:p>
            <a:r>
              <a:rPr lang="en-US" dirty="0"/>
              <a:t>Very Important – Proceeds Directly Offsets Umpire Costs.  Largest Expense for Our League</a:t>
            </a:r>
          </a:p>
          <a:p>
            <a:r>
              <a:rPr lang="en-US" dirty="0"/>
              <a:t>MBB Encourages Everyone  to Sell a Box of Candy Bars </a:t>
            </a:r>
          </a:p>
          <a:p>
            <a:r>
              <a:rPr lang="en-US" dirty="0"/>
              <a:t>Candy Bar Nights will be Scheduled Throughout the Month of April. </a:t>
            </a:r>
          </a:p>
          <a:p>
            <a:r>
              <a:rPr lang="en-US" dirty="0"/>
              <a:t>Announcements of Candy Bar Night will be Through Email, Facebook, Website, and Twitter.</a:t>
            </a:r>
          </a:p>
          <a:p>
            <a:r>
              <a:rPr lang="en-US" dirty="0"/>
              <a:t>Turn in Candy Bar Money as Box is SOLD</a:t>
            </a:r>
          </a:p>
          <a:p>
            <a:r>
              <a:rPr lang="en-US" dirty="0"/>
              <a:t>Venmo MBB Candy Bar Money:  @mbbMarion</a:t>
            </a:r>
          </a:p>
          <a:p>
            <a:pPr fontAlgn="t"/>
            <a:r>
              <a:rPr lang="en-US" dirty="0"/>
              <a:t>Additional Boxes of Candy Bars can be Picked up when Previous Candy Bar Money is Turned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6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338508" cy="4572000"/>
          </a:xfrm>
        </p:spPr>
        <p:txBody>
          <a:bodyPr>
            <a:normAutofit/>
          </a:bodyPr>
          <a:lstStyle/>
          <a:p>
            <a:pPr fontAlgn="t"/>
            <a:r>
              <a:rPr lang="en-US" b="1" u="sng" dirty="0">
                <a:solidFill>
                  <a:srgbClr val="FF0000"/>
                </a:solidFill>
              </a:rPr>
              <a:t>IF THE SEAL IS BROKEN, MBB CAN’T RETURN THE BOX.</a:t>
            </a:r>
            <a:r>
              <a:rPr lang="en-US" b="1" dirty="0">
                <a:solidFill>
                  <a:srgbClr val="FF0000"/>
                </a:solidFill>
              </a:rPr>
              <a:t> We cannot accept open boxes or partial boxes of candy bars. $60 Needs to be Turned In.</a:t>
            </a:r>
            <a:endParaRPr lang="en-US" dirty="0"/>
          </a:p>
          <a:p>
            <a:pPr fontAlgn="t"/>
            <a:r>
              <a:rPr lang="en-US" dirty="0"/>
              <a:t>MBB makes $30 per box and if you would like to donate $30 instead, we would greatly appreciate it!</a:t>
            </a:r>
          </a:p>
          <a:p>
            <a:pPr fontAlgn="t"/>
            <a:r>
              <a:rPr lang="en-US" dirty="0"/>
              <a:t>Our Goal is to Distribute All Candy Bar Boxes by Opening Day (May 6</a:t>
            </a:r>
            <a:r>
              <a:rPr lang="en-US" baseline="30000" dirty="0"/>
              <a:t>th</a:t>
            </a:r>
            <a:r>
              <a:rPr lang="en-US" dirty="0"/>
              <a:t>). All Candy Bar Money Needs to be Turned In by May 20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556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/>
              <a:t>Snack Bar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89769"/>
            <a:ext cx="6777317" cy="4963431"/>
          </a:xfrm>
        </p:spPr>
        <p:txBody>
          <a:bodyPr>
            <a:normAutofit/>
          </a:bodyPr>
          <a:lstStyle/>
          <a:p>
            <a:r>
              <a:rPr lang="en-US" dirty="0"/>
              <a:t>Each Team to Cover 2 Snack Bar Shifts</a:t>
            </a:r>
          </a:p>
          <a:p>
            <a:r>
              <a:rPr lang="en-US" dirty="0"/>
              <a:t>Each Shift Requires 2 Volunteers</a:t>
            </a:r>
          </a:p>
          <a:p>
            <a:r>
              <a:rPr lang="en-US" dirty="0"/>
              <a:t>Volunteers Must be 14 years Old or Older</a:t>
            </a:r>
          </a:p>
          <a:p>
            <a:r>
              <a:rPr lang="en-US" dirty="0"/>
              <a:t>Shifts are 2 ¼ Hours on Weekdays and 2 ½ Hours on Weekends</a:t>
            </a:r>
          </a:p>
          <a:p>
            <a:r>
              <a:rPr lang="en-US" dirty="0"/>
              <a:t>MBB Board Member will be Present and Responsible for Cooking on the Grill</a:t>
            </a:r>
          </a:p>
          <a:p>
            <a:r>
              <a:rPr lang="en-US" dirty="0"/>
              <a:t>Volunteer Duties: Taking &amp; Fulfilling Orders, Prepare Walking Tacos and Super Nachos, Taking Payment and Restocking</a:t>
            </a:r>
          </a:p>
          <a:p>
            <a:r>
              <a:rPr lang="en-US" dirty="0"/>
              <a:t>Hot Dogs, Brats, and Chicken Sandwiches are Pre-Wrapped</a:t>
            </a:r>
          </a:p>
          <a:p>
            <a:pPr marL="6858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41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388</TotalTime>
  <Words>1033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Austin</vt:lpstr>
      <vt:lpstr>Major Parents Meeting</vt:lpstr>
      <vt:lpstr>Outline</vt:lpstr>
      <vt:lpstr>Welcome</vt:lpstr>
      <vt:lpstr>League Expectations</vt:lpstr>
      <vt:lpstr>MBB Season</vt:lpstr>
      <vt:lpstr>MBB Cancellations</vt:lpstr>
      <vt:lpstr>Fundraising</vt:lpstr>
      <vt:lpstr>Fundraising</vt:lpstr>
      <vt:lpstr>Snack Bar Volunteers</vt:lpstr>
      <vt:lpstr>Other Ways to Volunteer</vt:lpstr>
      <vt:lpstr>2023 Rules and Changes</vt:lpstr>
      <vt:lpstr>2023 Rules and Changes</vt:lpstr>
      <vt:lpstr>2023 Rules and Changes</vt:lpstr>
      <vt:lpstr>2023 Rules and Changes</vt:lpstr>
      <vt:lpstr>2023 Rules and Changes</vt:lpstr>
      <vt:lpstr>Uniforms and Baseball Gear</vt:lpstr>
      <vt:lpstr>Team Colors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Pony Coaches Meeting</dc:title>
  <dc:creator>Wildman, Matt</dc:creator>
  <cp:lastModifiedBy>Verified ✔</cp:lastModifiedBy>
  <cp:revision>27</cp:revision>
  <dcterms:created xsi:type="dcterms:W3CDTF">2016-04-05T01:37:28Z</dcterms:created>
  <dcterms:modified xsi:type="dcterms:W3CDTF">2023-03-31T00:19:08Z</dcterms:modified>
</cp:coreProperties>
</file>